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59"/>
  </p:notesMasterIdLst>
  <p:handoutMasterIdLst>
    <p:handoutMasterId r:id="rId60"/>
  </p:handoutMasterIdLst>
  <p:sldIdLst>
    <p:sldId id="293" r:id="rId2"/>
    <p:sldId id="289" r:id="rId3"/>
    <p:sldId id="284" r:id="rId4"/>
    <p:sldId id="286" r:id="rId5"/>
    <p:sldId id="285" r:id="rId6"/>
    <p:sldId id="288" r:id="rId7"/>
    <p:sldId id="287" r:id="rId8"/>
    <p:sldId id="290" r:id="rId9"/>
    <p:sldId id="291" r:id="rId10"/>
    <p:sldId id="292" r:id="rId11"/>
    <p:sldId id="1021" r:id="rId12"/>
    <p:sldId id="294" r:id="rId13"/>
    <p:sldId id="295" r:id="rId14"/>
    <p:sldId id="296" r:id="rId15"/>
    <p:sldId id="297" r:id="rId16"/>
    <p:sldId id="298" r:id="rId17"/>
    <p:sldId id="299" r:id="rId18"/>
    <p:sldId id="300" r:id="rId19"/>
    <p:sldId id="301" r:id="rId20"/>
    <p:sldId id="302" r:id="rId21"/>
    <p:sldId id="303" r:id="rId22"/>
    <p:sldId id="304" r:id="rId23"/>
    <p:sldId id="311" r:id="rId24"/>
    <p:sldId id="312" r:id="rId25"/>
    <p:sldId id="313" r:id="rId26"/>
    <p:sldId id="258" r:id="rId27"/>
    <p:sldId id="260" r:id="rId28"/>
    <p:sldId id="261" r:id="rId29"/>
    <p:sldId id="262" r:id="rId30"/>
    <p:sldId id="263" r:id="rId31"/>
    <p:sldId id="264" r:id="rId32"/>
    <p:sldId id="265" r:id="rId33"/>
    <p:sldId id="266" r:id="rId34"/>
    <p:sldId id="267" r:id="rId35"/>
    <p:sldId id="269" r:id="rId36"/>
    <p:sldId id="270" r:id="rId37"/>
    <p:sldId id="271" r:id="rId38"/>
    <p:sldId id="272" r:id="rId39"/>
    <p:sldId id="276" r:id="rId40"/>
    <p:sldId id="277" r:id="rId41"/>
    <p:sldId id="278" r:id="rId42"/>
    <p:sldId id="279" r:id="rId43"/>
    <p:sldId id="280" r:id="rId44"/>
    <p:sldId id="281" r:id="rId45"/>
    <p:sldId id="282" r:id="rId46"/>
    <p:sldId id="283" r:id="rId47"/>
    <p:sldId id="1017" r:id="rId48"/>
    <p:sldId id="1011" r:id="rId49"/>
    <p:sldId id="1018" r:id="rId50"/>
    <p:sldId id="1019" r:id="rId51"/>
    <p:sldId id="1020" r:id="rId52"/>
    <p:sldId id="306" r:id="rId53"/>
    <p:sldId id="305" r:id="rId54"/>
    <p:sldId id="307" r:id="rId55"/>
    <p:sldId id="309" r:id="rId56"/>
    <p:sldId id="308" r:id="rId57"/>
    <p:sldId id="1022" r:id="rId58"/>
  </p:sldIdLst>
  <p:sldSz cx="9144000" cy="6858000" type="screen4x3"/>
  <p:notesSz cx="6858000" cy="9296400"/>
  <p:defaultTextStyle>
    <a:defPPr>
      <a:defRPr lang="en-US"/>
    </a:defPPr>
    <a:lvl1pPr algn="l" rtl="0" fontAlgn="base">
      <a:spcBef>
        <a:spcPct val="0"/>
      </a:spcBef>
      <a:spcAft>
        <a:spcPct val="0"/>
      </a:spcAft>
      <a:defRPr sz="2400" b="1" kern="1200">
        <a:solidFill>
          <a:schemeClr val="tx2"/>
        </a:solidFill>
        <a:latin typeface="Arial" panose="020B0604020202020204" pitchFamily="34" charset="0"/>
        <a:ea typeface="+mn-ea"/>
        <a:cs typeface="+mn-cs"/>
      </a:defRPr>
    </a:lvl1pPr>
    <a:lvl2pPr marL="457200" algn="l" rtl="0" fontAlgn="base">
      <a:spcBef>
        <a:spcPct val="0"/>
      </a:spcBef>
      <a:spcAft>
        <a:spcPct val="0"/>
      </a:spcAft>
      <a:defRPr sz="2400" b="1" kern="1200">
        <a:solidFill>
          <a:schemeClr val="tx2"/>
        </a:solidFill>
        <a:latin typeface="Arial" panose="020B0604020202020204" pitchFamily="34" charset="0"/>
        <a:ea typeface="+mn-ea"/>
        <a:cs typeface="+mn-cs"/>
      </a:defRPr>
    </a:lvl2pPr>
    <a:lvl3pPr marL="914400" algn="l" rtl="0" fontAlgn="base">
      <a:spcBef>
        <a:spcPct val="0"/>
      </a:spcBef>
      <a:spcAft>
        <a:spcPct val="0"/>
      </a:spcAft>
      <a:defRPr sz="2400" b="1" kern="1200">
        <a:solidFill>
          <a:schemeClr val="tx2"/>
        </a:solidFill>
        <a:latin typeface="Arial" panose="020B0604020202020204" pitchFamily="34" charset="0"/>
        <a:ea typeface="+mn-ea"/>
        <a:cs typeface="+mn-cs"/>
      </a:defRPr>
    </a:lvl3pPr>
    <a:lvl4pPr marL="1371600" algn="l" rtl="0" fontAlgn="base">
      <a:spcBef>
        <a:spcPct val="0"/>
      </a:spcBef>
      <a:spcAft>
        <a:spcPct val="0"/>
      </a:spcAft>
      <a:defRPr sz="2400" b="1" kern="1200">
        <a:solidFill>
          <a:schemeClr val="tx2"/>
        </a:solidFill>
        <a:latin typeface="Arial" panose="020B0604020202020204" pitchFamily="34" charset="0"/>
        <a:ea typeface="+mn-ea"/>
        <a:cs typeface="+mn-cs"/>
      </a:defRPr>
    </a:lvl4pPr>
    <a:lvl5pPr marL="1828800" algn="l" rtl="0" fontAlgn="base">
      <a:spcBef>
        <a:spcPct val="0"/>
      </a:spcBef>
      <a:spcAft>
        <a:spcPct val="0"/>
      </a:spcAft>
      <a:defRPr sz="2400" b="1" kern="1200">
        <a:solidFill>
          <a:schemeClr val="tx2"/>
        </a:solidFill>
        <a:latin typeface="Arial" panose="020B0604020202020204" pitchFamily="34" charset="0"/>
        <a:ea typeface="+mn-ea"/>
        <a:cs typeface="+mn-cs"/>
      </a:defRPr>
    </a:lvl5pPr>
    <a:lvl6pPr marL="2286000" algn="l" defTabSz="914400" rtl="0" eaLnBrk="1" latinLnBrk="0" hangingPunct="1">
      <a:defRPr sz="2400" b="1" kern="1200">
        <a:solidFill>
          <a:schemeClr val="tx2"/>
        </a:solidFill>
        <a:latin typeface="Arial" panose="020B0604020202020204" pitchFamily="34" charset="0"/>
        <a:ea typeface="+mn-ea"/>
        <a:cs typeface="+mn-cs"/>
      </a:defRPr>
    </a:lvl6pPr>
    <a:lvl7pPr marL="2743200" algn="l" defTabSz="914400" rtl="0" eaLnBrk="1" latinLnBrk="0" hangingPunct="1">
      <a:defRPr sz="2400" b="1" kern="1200">
        <a:solidFill>
          <a:schemeClr val="tx2"/>
        </a:solidFill>
        <a:latin typeface="Arial" panose="020B0604020202020204" pitchFamily="34" charset="0"/>
        <a:ea typeface="+mn-ea"/>
        <a:cs typeface="+mn-cs"/>
      </a:defRPr>
    </a:lvl7pPr>
    <a:lvl8pPr marL="3200400" algn="l" defTabSz="914400" rtl="0" eaLnBrk="1" latinLnBrk="0" hangingPunct="1">
      <a:defRPr sz="2400" b="1" kern="1200">
        <a:solidFill>
          <a:schemeClr val="tx2"/>
        </a:solidFill>
        <a:latin typeface="Arial" panose="020B0604020202020204" pitchFamily="34" charset="0"/>
        <a:ea typeface="+mn-ea"/>
        <a:cs typeface="+mn-cs"/>
      </a:defRPr>
    </a:lvl8pPr>
    <a:lvl9pPr marL="3657600" algn="l" defTabSz="914400" rtl="0" eaLnBrk="1" latinLnBrk="0" hangingPunct="1">
      <a:defRPr sz="2400" b="1" kern="1200">
        <a:solidFill>
          <a:schemeClr val="tx2"/>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92"/>
    <p:restoredTop sz="94652" autoAdjust="0"/>
  </p:normalViewPr>
  <p:slideViewPr>
    <p:cSldViewPr snapToGrid="0">
      <p:cViewPr varScale="1">
        <p:scale>
          <a:sx n="75" d="100"/>
          <a:sy n="75" d="100"/>
        </p:scale>
        <p:origin x="72" y="7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3" d="100"/>
          <a:sy n="83" d="100"/>
        </p:scale>
        <p:origin x="-2368" y="-9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8B350CB-29BD-A74B-ADDB-3256FD665AC0}"/>
              </a:ext>
            </a:extLst>
          </p:cNvPr>
          <p:cNvSpPr>
            <a:spLocks noGrp="1" noChangeArrowheads="1"/>
          </p:cNvSpPr>
          <p:nvPr>
            <p:ph type="hdr" sz="quarter"/>
          </p:nvPr>
        </p:nvSpPr>
        <p:spPr bwMode="auto">
          <a:xfrm>
            <a:off x="0" y="0"/>
            <a:ext cx="297021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t" anchorCtr="0" compatLnSpc="1">
            <a:prstTxWarp prst="textNoShape">
              <a:avLst/>
            </a:prstTxWarp>
          </a:bodyPr>
          <a:lstStyle>
            <a:lvl1pPr>
              <a:defRPr sz="1200" b="0">
                <a:solidFill>
                  <a:schemeClr val="tx1"/>
                </a:solidFill>
                <a:latin typeface="Times New Roman" panose="02020603050405020304" pitchFamily="18" charset="0"/>
              </a:defRPr>
            </a:lvl1pPr>
          </a:lstStyle>
          <a:p>
            <a:endParaRPr lang="en-US" altLang="en-US" dirty="0"/>
          </a:p>
        </p:txBody>
      </p:sp>
      <p:sp>
        <p:nvSpPr>
          <p:cNvPr id="7171" name="Rectangle 3">
            <a:extLst>
              <a:ext uri="{FF2B5EF4-FFF2-40B4-BE49-F238E27FC236}">
                <a16:creationId xmlns:a16="http://schemas.microsoft.com/office/drawing/2014/main" id="{CD129585-1317-6E46-87C7-D55A41670AAB}"/>
              </a:ext>
            </a:extLst>
          </p:cNvPr>
          <p:cNvSpPr>
            <a:spLocks noGrp="1" noChangeArrowheads="1"/>
          </p:cNvSpPr>
          <p:nvPr>
            <p:ph type="dt" sz="quarter" idx="1"/>
          </p:nvPr>
        </p:nvSpPr>
        <p:spPr bwMode="auto">
          <a:xfrm>
            <a:off x="3887788" y="0"/>
            <a:ext cx="2970212"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t" anchorCtr="0" compatLnSpc="1">
            <a:prstTxWarp prst="textNoShape">
              <a:avLst/>
            </a:prstTxWarp>
          </a:bodyPr>
          <a:lstStyle>
            <a:lvl1pPr algn="r">
              <a:defRPr sz="1200" b="0">
                <a:solidFill>
                  <a:schemeClr val="tx1"/>
                </a:solidFill>
                <a:latin typeface="Times New Roman" panose="02020603050405020304" pitchFamily="18" charset="0"/>
              </a:defRPr>
            </a:lvl1pPr>
          </a:lstStyle>
          <a:p>
            <a:endParaRPr lang="en-US" altLang="en-US" dirty="0"/>
          </a:p>
        </p:txBody>
      </p:sp>
      <p:sp>
        <p:nvSpPr>
          <p:cNvPr id="7172" name="Rectangle 4">
            <a:extLst>
              <a:ext uri="{FF2B5EF4-FFF2-40B4-BE49-F238E27FC236}">
                <a16:creationId xmlns:a16="http://schemas.microsoft.com/office/drawing/2014/main" id="{111344FA-CC71-AB41-B782-D21AD5E3437B}"/>
              </a:ext>
            </a:extLst>
          </p:cNvPr>
          <p:cNvSpPr>
            <a:spLocks noGrp="1" noChangeArrowheads="1"/>
          </p:cNvSpPr>
          <p:nvPr>
            <p:ph type="ftr" sz="quarter" idx="2"/>
          </p:nvPr>
        </p:nvSpPr>
        <p:spPr bwMode="auto">
          <a:xfrm>
            <a:off x="0" y="8831263"/>
            <a:ext cx="2970213"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b" anchorCtr="0" compatLnSpc="1">
            <a:prstTxWarp prst="textNoShape">
              <a:avLst/>
            </a:prstTxWarp>
          </a:bodyPr>
          <a:lstStyle>
            <a:lvl1pPr>
              <a:defRPr sz="1200" b="0">
                <a:solidFill>
                  <a:schemeClr val="tx1"/>
                </a:solidFill>
                <a:latin typeface="Times New Roman" panose="02020603050405020304" pitchFamily="18" charset="0"/>
              </a:defRPr>
            </a:lvl1pPr>
          </a:lstStyle>
          <a:p>
            <a:endParaRPr lang="en-US" altLang="en-US" dirty="0"/>
          </a:p>
        </p:txBody>
      </p:sp>
      <p:sp>
        <p:nvSpPr>
          <p:cNvPr id="7173" name="Rectangle 5">
            <a:extLst>
              <a:ext uri="{FF2B5EF4-FFF2-40B4-BE49-F238E27FC236}">
                <a16:creationId xmlns:a16="http://schemas.microsoft.com/office/drawing/2014/main" id="{327B0DF7-EF57-2546-8D05-19055C88A0D6}"/>
              </a:ext>
            </a:extLst>
          </p:cNvPr>
          <p:cNvSpPr>
            <a:spLocks noGrp="1" noChangeArrowheads="1"/>
          </p:cNvSpPr>
          <p:nvPr>
            <p:ph type="sldNum" sz="quarter" idx="3"/>
          </p:nvPr>
        </p:nvSpPr>
        <p:spPr bwMode="auto">
          <a:xfrm>
            <a:off x="3887788" y="8831263"/>
            <a:ext cx="2970212"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b" anchorCtr="0" compatLnSpc="1">
            <a:prstTxWarp prst="textNoShape">
              <a:avLst/>
            </a:prstTxWarp>
          </a:bodyPr>
          <a:lstStyle>
            <a:lvl1pPr algn="r">
              <a:defRPr sz="1200" b="0">
                <a:solidFill>
                  <a:schemeClr val="tx1"/>
                </a:solidFill>
                <a:latin typeface="Times New Roman" panose="02020603050405020304" pitchFamily="18" charset="0"/>
              </a:defRPr>
            </a:lvl1pPr>
          </a:lstStyle>
          <a:p>
            <a:fld id="{D32A0E3E-1C94-0849-A35D-ED06DC6D292E}" type="slidenum">
              <a:rPr lang="en-US" altLang="en-US"/>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CBFC7B7-FC0F-7C47-8A2F-826AF9BEB759}"/>
              </a:ext>
            </a:extLst>
          </p:cNvPr>
          <p:cNvSpPr>
            <a:spLocks noGrp="1" noChangeArrowheads="1"/>
          </p:cNvSpPr>
          <p:nvPr>
            <p:ph type="hdr" sz="quarter"/>
          </p:nvPr>
        </p:nvSpPr>
        <p:spPr bwMode="auto">
          <a:xfrm>
            <a:off x="0" y="0"/>
            <a:ext cx="297021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080" tIns="44040" rIns="88080" bIns="44040" numCol="1" anchor="t" anchorCtr="0" compatLnSpc="1">
            <a:prstTxWarp prst="textNoShape">
              <a:avLst/>
            </a:prstTxWarp>
          </a:bodyPr>
          <a:lstStyle>
            <a:lvl1pPr defTabSz="879475">
              <a:defRPr sz="1200" b="0">
                <a:solidFill>
                  <a:schemeClr val="tx1"/>
                </a:solidFill>
                <a:latin typeface="Times New Roman" panose="02020603050405020304" pitchFamily="18" charset="0"/>
              </a:defRPr>
            </a:lvl1pPr>
          </a:lstStyle>
          <a:p>
            <a:endParaRPr lang="en-US" altLang="en-US" dirty="0"/>
          </a:p>
        </p:txBody>
      </p:sp>
      <p:sp>
        <p:nvSpPr>
          <p:cNvPr id="9219" name="Rectangle 3">
            <a:extLst>
              <a:ext uri="{FF2B5EF4-FFF2-40B4-BE49-F238E27FC236}">
                <a16:creationId xmlns:a16="http://schemas.microsoft.com/office/drawing/2014/main" id="{03B1F0CC-D28E-FD42-A791-BAABAB77CE72}"/>
              </a:ext>
            </a:extLst>
          </p:cNvPr>
          <p:cNvSpPr>
            <a:spLocks noGrp="1" noChangeArrowheads="1"/>
          </p:cNvSpPr>
          <p:nvPr>
            <p:ph type="dt" idx="1"/>
          </p:nvPr>
        </p:nvSpPr>
        <p:spPr bwMode="auto">
          <a:xfrm>
            <a:off x="3886200" y="0"/>
            <a:ext cx="297021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080" tIns="44040" rIns="88080" bIns="44040" numCol="1" anchor="t" anchorCtr="0" compatLnSpc="1">
            <a:prstTxWarp prst="textNoShape">
              <a:avLst/>
            </a:prstTxWarp>
          </a:bodyPr>
          <a:lstStyle>
            <a:lvl1pPr algn="r" defTabSz="879475">
              <a:defRPr sz="1200" b="0">
                <a:solidFill>
                  <a:schemeClr val="tx1"/>
                </a:solidFill>
                <a:latin typeface="Times New Roman" panose="02020603050405020304" pitchFamily="18" charset="0"/>
              </a:defRPr>
            </a:lvl1pPr>
          </a:lstStyle>
          <a:p>
            <a:endParaRPr lang="en-US" altLang="en-US" dirty="0"/>
          </a:p>
        </p:txBody>
      </p:sp>
      <p:sp>
        <p:nvSpPr>
          <p:cNvPr id="9220" name="Rectangle 4">
            <a:extLst>
              <a:ext uri="{FF2B5EF4-FFF2-40B4-BE49-F238E27FC236}">
                <a16:creationId xmlns:a16="http://schemas.microsoft.com/office/drawing/2014/main" id="{69EC9726-9C7D-254C-92A7-D0A00B63A7B6}"/>
              </a:ext>
            </a:extLst>
          </p:cNvPr>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a:extLst>
              <a:ext uri="{FF2B5EF4-FFF2-40B4-BE49-F238E27FC236}">
                <a16:creationId xmlns:a16="http://schemas.microsoft.com/office/drawing/2014/main" id="{8FFDF4FA-3ADD-4E4D-89BA-EB29328FAED3}"/>
              </a:ext>
            </a:extLst>
          </p:cNvPr>
          <p:cNvSpPr>
            <a:spLocks noGrp="1" noChangeArrowheads="1"/>
          </p:cNvSpPr>
          <p:nvPr>
            <p:ph type="body" sz="quarter" idx="3"/>
          </p:nvPr>
        </p:nvSpPr>
        <p:spPr bwMode="auto">
          <a:xfrm>
            <a:off x="684213" y="4414838"/>
            <a:ext cx="5489575" cy="418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080" tIns="44040" rIns="88080" bIns="4404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2" name="Rectangle 6">
            <a:extLst>
              <a:ext uri="{FF2B5EF4-FFF2-40B4-BE49-F238E27FC236}">
                <a16:creationId xmlns:a16="http://schemas.microsoft.com/office/drawing/2014/main" id="{E07B9359-C111-EA41-9EFC-7D7658795CB1}"/>
              </a:ext>
            </a:extLst>
          </p:cNvPr>
          <p:cNvSpPr>
            <a:spLocks noGrp="1" noChangeArrowheads="1"/>
          </p:cNvSpPr>
          <p:nvPr>
            <p:ph type="ftr" sz="quarter" idx="4"/>
          </p:nvPr>
        </p:nvSpPr>
        <p:spPr bwMode="auto">
          <a:xfrm>
            <a:off x="0" y="8829675"/>
            <a:ext cx="297021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080" tIns="44040" rIns="88080" bIns="44040" numCol="1" anchor="b" anchorCtr="0" compatLnSpc="1">
            <a:prstTxWarp prst="textNoShape">
              <a:avLst/>
            </a:prstTxWarp>
          </a:bodyPr>
          <a:lstStyle>
            <a:lvl1pPr defTabSz="879475">
              <a:defRPr sz="1200" b="0">
                <a:solidFill>
                  <a:schemeClr val="tx1"/>
                </a:solidFill>
                <a:latin typeface="Times New Roman" panose="02020603050405020304" pitchFamily="18" charset="0"/>
              </a:defRPr>
            </a:lvl1pPr>
          </a:lstStyle>
          <a:p>
            <a:endParaRPr lang="en-US" altLang="en-US" dirty="0"/>
          </a:p>
        </p:txBody>
      </p:sp>
      <p:sp>
        <p:nvSpPr>
          <p:cNvPr id="9223" name="Rectangle 7">
            <a:extLst>
              <a:ext uri="{FF2B5EF4-FFF2-40B4-BE49-F238E27FC236}">
                <a16:creationId xmlns:a16="http://schemas.microsoft.com/office/drawing/2014/main" id="{4FB96018-7F51-B044-B233-066989017CB2}"/>
              </a:ext>
            </a:extLst>
          </p:cNvPr>
          <p:cNvSpPr>
            <a:spLocks noGrp="1" noChangeArrowheads="1"/>
          </p:cNvSpPr>
          <p:nvPr>
            <p:ph type="sldNum" sz="quarter" idx="5"/>
          </p:nvPr>
        </p:nvSpPr>
        <p:spPr bwMode="auto">
          <a:xfrm>
            <a:off x="3886200" y="8829675"/>
            <a:ext cx="297021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080" tIns="44040" rIns="88080" bIns="44040" numCol="1" anchor="b" anchorCtr="0" compatLnSpc="1">
            <a:prstTxWarp prst="textNoShape">
              <a:avLst/>
            </a:prstTxWarp>
          </a:bodyPr>
          <a:lstStyle>
            <a:lvl1pPr algn="r" defTabSz="879475">
              <a:defRPr sz="1200" b="0">
                <a:solidFill>
                  <a:schemeClr val="tx1"/>
                </a:solidFill>
                <a:latin typeface="Times New Roman" panose="02020603050405020304" pitchFamily="18" charset="0"/>
              </a:defRPr>
            </a:lvl1pPr>
          </a:lstStyle>
          <a:p>
            <a:fld id="{1C7531E4-0A2E-2D42-A204-C5B3E0E16D4C}"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99C9EFE-858D-BE4E-9400-A41CF08A4E97}"/>
              </a:ext>
            </a:extLst>
          </p:cNvPr>
          <p:cNvSpPr>
            <a:spLocks noGrp="1" noChangeArrowheads="1"/>
          </p:cNvSpPr>
          <p:nvPr>
            <p:ph type="sldNum" sz="quarter" idx="5"/>
          </p:nvPr>
        </p:nvSpPr>
        <p:spPr>
          <a:ln/>
        </p:spPr>
        <p:txBody>
          <a:bodyPr/>
          <a:lstStyle/>
          <a:p>
            <a:fld id="{F908B6E6-8789-5844-826E-2460203A1CC8}" type="slidenum">
              <a:rPr lang="en-US" altLang="en-US"/>
              <a:pPr/>
              <a:t>1</a:t>
            </a:fld>
            <a:endParaRPr lang="en-US" altLang="en-US" dirty="0"/>
          </a:p>
        </p:txBody>
      </p:sp>
      <p:sp>
        <p:nvSpPr>
          <p:cNvPr id="67586" name="Rectangle 2">
            <a:extLst>
              <a:ext uri="{FF2B5EF4-FFF2-40B4-BE49-F238E27FC236}">
                <a16:creationId xmlns:a16="http://schemas.microsoft.com/office/drawing/2014/main" id="{4FC62A06-7659-4A41-BEC6-30D298B31C96}"/>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B3736764-59C0-3544-89ED-8B65A8198E56}"/>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4CDA455-1678-984D-8A3B-A4DD623D48F6}"/>
              </a:ext>
            </a:extLst>
          </p:cNvPr>
          <p:cNvSpPr>
            <a:spLocks noGrp="1" noChangeArrowheads="1"/>
          </p:cNvSpPr>
          <p:nvPr>
            <p:ph type="sldNum" sz="quarter" idx="5"/>
          </p:nvPr>
        </p:nvSpPr>
        <p:spPr>
          <a:ln/>
        </p:spPr>
        <p:txBody>
          <a:bodyPr/>
          <a:lstStyle/>
          <a:p>
            <a:fld id="{68B4A9F7-1DE8-3240-9124-AD16FE6CB359}" type="slidenum">
              <a:rPr lang="en-US" altLang="en-US"/>
              <a:pPr/>
              <a:t>10</a:t>
            </a:fld>
            <a:endParaRPr lang="en-US" altLang="en-US" dirty="0"/>
          </a:p>
        </p:txBody>
      </p:sp>
      <p:sp>
        <p:nvSpPr>
          <p:cNvPr id="63490" name="Rectangle 2">
            <a:extLst>
              <a:ext uri="{FF2B5EF4-FFF2-40B4-BE49-F238E27FC236}">
                <a16:creationId xmlns:a16="http://schemas.microsoft.com/office/drawing/2014/main" id="{66A64972-FD7F-0248-A2FA-E63B618ED4EA}"/>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AC572B15-8EA9-1C45-9442-794CE7F5C556}"/>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4CDA455-1678-984D-8A3B-A4DD623D48F6}"/>
              </a:ext>
            </a:extLst>
          </p:cNvPr>
          <p:cNvSpPr>
            <a:spLocks noGrp="1" noChangeArrowheads="1"/>
          </p:cNvSpPr>
          <p:nvPr>
            <p:ph type="sldNum" sz="quarter" idx="5"/>
          </p:nvPr>
        </p:nvSpPr>
        <p:spPr>
          <a:ln/>
        </p:spPr>
        <p:txBody>
          <a:bodyPr/>
          <a:lstStyle/>
          <a:p>
            <a:fld id="{68B4A9F7-1DE8-3240-9124-AD16FE6CB359}" type="slidenum">
              <a:rPr lang="en-US" altLang="en-US"/>
              <a:pPr/>
              <a:t>11</a:t>
            </a:fld>
            <a:endParaRPr lang="en-US" altLang="en-US" dirty="0"/>
          </a:p>
        </p:txBody>
      </p:sp>
      <p:sp>
        <p:nvSpPr>
          <p:cNvPr id="63490" name="Rectangle 2">
            <a:extLst>
              <a:ext uri="{FF2B5EF4-FFF2-40B4-BE49-F238E27FC236}">
                <a16:creationId xmlns:a16="http://schemas.microsoft.com/office/drawing/2014/main" id="{66A64972-FD7F-0248-A2FA-E63B618ED4EA}"/>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AC572B15-8EA9-1C45-9442-794CE7F5C556}"/>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325585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4CDA455-1678-984D-8A3B-A4DD623D48F6}"/>
              </a:ext>
            </a:extLst>
          </p:cNvPr>
          <p:cNvSpPr>
            <a:spLocks noGrp="1" noChangeArrowheads="1"/>
          </p:cNvSpPr>
          <p:nvPr>
            <p:ph type="sldNum" sz="quarter" idx="5"/>
          </p:nvPr>
        </p:nvSpPr>
        <p:spPr>
          <a:ln/>
        </p:spPr>
        <p:txBody>
          <a:bodyPr/>
          <a:lstStyle/>
          <a:p>
            <a:fld id="{68B4A9F7-1DE8-3240-9124-AD16FE6CB359}" type="slidenum">
              <a:rPr lang="en-US" altLang="en-US"/>
              <a:pPr/>
              <a:t>12</a:t>
            </a:fld>
            <a:endParaRPr lang="en-US" altLang="en-US" dirty="0"/>
          </a:p>
        </p:txBody>
      </p:sp>
      <p:sp>
        <p:nvSpPr>
          <p:cNvPr id="63490" name="Rectangle 2">
            <a:extLst>
              <a:ext uri="{FF2B5EF4-FFF2-40B4-BE49-F238E27FC236}">
                <a16:creationId xmlns:a16="http://schemas.microsoft.com/office/drawing/2014/main" id="{66A64972-FD7F-0248-A2FA-E63B618ED4EA}"/>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AC572B15-8EA9-1C45-9442-794CE7F5C556}"/>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659713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4CDA455-1678-984D-8A3B-A4DD623D48F6}"/>
              </a:ext>
            </a:extLst>
          </p:cNvPr>
          <p:cNvSpPr>
            <a:spLocks noGrp="1" noChangeArrowheads="1"/>
          </p:cNvSpPr>
          <p:nvPr>
            <p:ph type="sldNum" sz="quarter" idx="5"/>
          </p:nvPr>
        </p:nvSpPr>
        <p:spPr>
          <a:ln/>
        </p:spPr>
        <p:txBody>
          <a:bodyPr/>
          <a:lstStyle/>
          <a:p>
            <a:fld id="{68B4A9F7-1DE8-3240-9124-AD16FE6CB359}" type="slidenum">
              <a:rPr lang="en-US" altLang="en-US"/>
              <a:pPr/>
              <a:t>14</a:t>
            </a:fld>
            <a:endParaRPr lang="en-US" altLang="en-US" dirty="0"/>
          </a:p>
        </p:txBody>
      </p:sp>
      <p:sp>
        <p:nvSpPr>
          <p:cNvPr id="63490" name="Rectangle 2">
            <a:extLst>
              <a:ext uri="{FF2B5EF4-FFF2-40B4-BE49-F238E27FC236}">
                <a16:creationId xmlns:a16="http://schemas.microsoft.com/office/drawing/2014/main" id="{66A64972-FD7F-0248-A2FA-E63B618ED4EA}"/>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AC572B15-8EA9-1C45-9442-794CE7F5C556}"/>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762079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4CDA455-1678-984D-8A3B-A4DD623D48F6}"/>
              </a:ext>
            </a:extLst>
          </p:cNvPr>
          <p:cNvSpPr>
            <a:spLocks noGrp="1" noChangeArrowheads="1"/>
          </p:cNvSpPr>
          <p:nvPr>
            <p:ph type="sldNum" sz="quarter" idx="5"/>
          </p:nvPr>
        </p:nvSpPr>
        <p:spPr>
          <a:ln/>
        </p:spPr>
        <p:txBody>
          <a:bodyPr/>
          <a:lstStyle/>
          <a:p>
            <a:fld id="{68B4A9F7-1DE8-3240-9124-AD16FE6CB359}" type="slidenum">
              <a:rPr lang="en-US" altLang="en-US"/>
              <a:pPr/>
              <a:t>15</a:t>
            </a:fld>
            <a:endParaRPr lang="en-US" altLang="en-US" dirty="0"/>
          </a:p>
        </p:txBody>
      </p:sp>
      <p:sp>
        <p:nvSpPr>
          <p:cNvPr id="63490" name="Rectangle 2">
            <a:extLst>
              <a:ext uri="{FF2B5EF4-FFF2-40B4-BE49-F238E27FC236}">
                <a16:creationId xmlns:a16="http://schemas.microsoft.com/office/drawing/2014/main" id="{66A64972-FD7F-0248-A2FA-E63B618ED4EA}"/>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AC572B15-8EA9-1C45-9442-794CE7F5C556}"/>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804931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4CDA455-1678-984D-8A3B-A4DD623D48F6}"/>
              </a:ext>
            </a:extLst>
          </p:cNvPr>
          <p:cNvSpPr>
            <a:spLocks noGrp="1" noChangeArrowheads="1"/>
          </p:cNvSpPr>
          <p:nvPr>
            <p:ph type="sldNum" sz="quarter" idx="5"/>
          </p:nvPr>
        </p:nvSpPr>
        <p:spPr>
          <a:ln/>
        </p:spPr>
        <p:txBody>
          <a:bodyPr/>
          <a:lstStyle/>
          <a:p>
            <a:fld id="{68B4A9F7-1DE8-3240-9124-AD16FE6CB359}" type="slidenum">
              <a:rPr lang="en-US" altLang="en-US"/>
              <a:pPr/>
              <a:t>16</a:t>
            </a:fld>
            <a:endParaRPr lang="en-US" altLang="en-US" dirty="0"/>
          </a:p>
        </p:txBody>
      </p:sp>
      <p:sp>
        <p:nvSpPr>
          <p:cNvPr id="63490" name="Rectangle 2">
            <a:extLst>
              <a:ext uri="{FF2B5EF4-FFF2-40B4-BE49-F238E27FC236}">
                <a16:creationId xmlns:a16="http://schemas.microsoft.com/office/drawing/2014/main" id="{66A64972-FD7F-0248-A2FA-E63B618ED4EA}"/>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AC572B15-8EA9-1C45-9442-794CE7F5C556}"/>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551808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4CDA455-1678-984D-8A3B-A4DD623D48F6}"/>
              </a:ext>
            </a:extLst>
          </p:cNvPr>
          <p:cNvSpPr>
            <a:spLocks noGrp="1" noChangeArrowheads="1"/>
          </p:cNvSpPr>
          <p:nvPr>
            <p:ph type="sldNum" sz="quarter" idx="5"/>
          </p:nvPr>
        </p:nvSpPr>
        <p:spPr>
          <a:ln/>
        </p:spPr>
        <p:txBody>
          <a:bodyPr/>
          <a:lstStyle/>
          <a:p>
            <a:fld id="{68B4A9F7-1DE8-3240-9124-AD16FE6CB359}" type="slidenum">
              <a:rPr lang="en-US" altLang="en-US"/>
              <a:pPr/>
              <a:t>17</a:t>
            </a:fld>
            <a:endParaRPr lang="en-US" altLang="en-US" dirty="0"/>
          </a:p>
        </p:txBody>
      </p:sp>
      <p:sp>
        <p:nvSpPr>
          <p:cNvPr id="63490" name="Rectangle 2">
            <a:extLst>
              <a:ext uri="{FF2B5EF4-FFF2-40B4-BE49-F238E27FC236}">
                <a16:creationId xmlns:a16="http://schemas.microsoft.com/office/drawing/2014/main" id="{66A64972-FD7F-0248-A2FA-E63B618ED4EA}"/>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AC572B15-8EA9-1C45-9442-794CE7F5C556}"/>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082580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4CDA455-1678-984D-8A3B-A4DD623D48F6}"/>
              </a:ext>
            </a:extLst>
          </p:cNvPr>
          <p:cNvSpPr>
            <a:spLocks noGrp="1" noChangeArrowheads="1"/>
          </p:cNvSpPr>
          <p:nvPr>
            <p:ph type="sldNum" sz="quarter" idx="5"/>
          </p:nvPr>
        </p:nvSpPr>
        <p:spPr>
          <a:ln/>
        </p:spPr>
        <p:txBody>
          <a:bodyPr/>
          <a:lstStyle/>
          <a:p>
            <a:fld id="{68B4A9F7-1DE8-3240-9124-AD16FE6CB359}" type="slidenum">
              <a:rPr lang="en-US" altLang="en-US"/>
              <a:pPr/>
              <a:t>18</a:t>
            </a:fld>
            <a:endParaRPr lang="en-US" altLang="en-US" dirty="0"/>
          </a:p>
        </p:txBody>
      </p:sp>
      <p:sp>
        <p:nvSpPr>
          <p:cNvPr id="63490" name="Rectangle 2">
            <a:extLst>
              <a:ext uri="{FF2B5EF4-FFF2-40B4-BE49-F238E27FC236}">
                <a16:creationId xmlns:a16="http://schemas.microsoft.com/office/drawing/2014/main" id="{66A64972-FD7F-0248-A2FA-E63B618ED4EA}"/>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AC572B15-8EA9-1C45-9442-794CE7F5C556}"/>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243397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4CDA455-1678-984D-8A3B-A4DD623D48F6}"/>
              </a:ext>
            </a:extLst>
          </p:cNvPr>
          <p:cNvSpPr>
            <a:spLocks noGrp="1" noChangeArrowheads="1"/>
          </p:cNvSpPr>
          <p:nvPr>
            <p:ph type="sldNum" sz="quarter" idx="5"/>
          </p:nvPr>
        </p:nvSpPr>
        <p:spPr>
          <a:ln/>
        </p:spPr>
        <p:txBody>
          <a:bodyPr/>
          <a:lstStyle/>
          <a:p>
            <a:fld id="{68B4A9F7-1DE8-3240-9124-AD16FE6CB359}" type="slidenum">
              <a:rPr lang="en-US" altLang="en-US"/>
              <a:pPr/>
              <a:t>19</a:t>
            </a:fld>
            <a:endParaRPr lang="en-US" altLang="en-US" dirty="0"/>
          </a:p>
        </p:txBody>
      </p:sp>
      <p:sp>
        <p:nvSpPr>
          <p:cNvPr id="63490" name="Rectangle 2">
            <a:extLst>
              <a:ext uri="{FF2B5EF4-FFF2-40B4-BE49-F238E27FC236}">
                <a16:creationId xmlns:a16="http://schemas.microsoft.com/office/drawing/2014/main" id="{66A64972-FD7F-0248-A2FA-E63B618ED4EA}"/>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AC572B15-8EA9-1C45-9442-794CE7F5C556}"/>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481202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4CDA455-1678-984D-8A3B-A4DD623D48F6}"/>
              </a:ext>
            </a:extLst>
          </p:cNvPr>
          <p:cNvSpPr>
            <a:spLocks noGrp="1" noChangeArrowheads="1"/>
          </p:cNvSpPr>
          <p:nvPr>
            <p:ph type="sldNum" sz="quarter" idx="5"/>
          </p:nvPr>
        </p:nvSpPr>
        <p:spPr>
          <a:ln/>
        </p:spPr>
        <p:txBody>
          <a:bodyPr/>
          <a:lstStyle/>
          <a:p>
            <a:fld id="{68B4A9F7-1DE8-3240-9124-AD16FE6CB359}" type="slidenum">
              <a:rPr lang="en-US" altLang="en-US"/>
              <a:pPr/>
              <a:t>20</a:t>
            </a:fld>
            <a:endParaRPr lang="en-US" altLang="en-US" dirty="0"/>
          </a:p>
        </p:txBody>
      </p:sp>
      <p:sp>
        <p:nvSpPr>
          <p:cNvPr id="63490" name="Rectangle 2">
            <a:extLst>
              <a:ext uri="{FF2B5EF4-FFF2-40B4-BE49-F238E27FC236}">
                <a16:creationId xmlns:a16="http://schemas.microsoft.com/office/drawing/2014/main" id="{66A64972-FD7F-0248-A2FA-E63B618ED4EA}"/>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AC572B15-8EA9-1C45-9442-794CE7F5C556}"/>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24355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151BA0-AF2F-CF4A-A8BE-7E2EBEA0C5BB}"/>
              </a:ext>
            </a:extLst>
          </p:cNvPr>
          <p:cNvSpPr>
            <a:spLocks noGrp="1" noChangeArrowheads="1"/>
          </p:cNvSpPr>
          <p:nvPr>
            <p:ph type="sldNum" sz="quarter" idx="5"/>
          </p:nvPr>
        </p:nvSpPr>
        <p:spPr>
          <a:ln/>
        </p:spPr>
        <p:txBody>
          <a:bodyPr/>
          <a:lstStyle/>
          <a:p>
            <a:fld id="{DB9D9649-6773-7B46-9C0B-C7B3E86DDE3E}" type="slidenum">
              <a:rPr lang="en-US" altLang="en-US"/>
              <a:pPr/>
              <a:t>2</a:t>
            </a:fld>
            <a:endParaRPr lang="en-US" altLang="en-US" dirty="0"/>
          </a:p>
        </p:txBody>
      </p:sp>
      <p:sp>
        <p:nvSpPr>
          <p:cNvPr id="56322" name="Rectangle 2">
            <a:extLst>
              <a:ext uri="{FF2B5EF4-FFF2-40B4-BE49-F238E27FC236}">
                <a16:creationId xmlns:a16="http://schemas.microsoft.com/office/drawing/2014/main" id="{7EA2CBB8-D024-1442-9CC1-DEFE13D87F9C}"/>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237F0491-86C1-234E-85CD-45F7FD354056}"/>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4CDA455-1678-984D-8A3B-A4DD623D48F6}"/>
              </a:ext>
            </a:extLst>
          </p:cNvPr>
          <p:cNvSpPr>
            <a:spLocks noGrp="1" noChangeArrowheads="1"/>
          </p:cNvSpPr>
          <p:nvPr>
            <p:ph type="sldNum" sz="quarter" idx="5"/>
          </p:nvPr>
        </p:nvSpPr>
        <p:spPr>
          <a:ln/>
        </p:spPr>
        <p:txBody>
          <a:bodyPr/>
          <a:lstStyle/>
          <a:p>
            <a:fld id="{68B4A9F7-1DE8-3240-9124-AD16FE6CB359}" type="slidenum">
              <a:rPr lang="en-US" altLang="en-US"/>
              <a:pPr/>
              <a:t>21</a:t>
            </a:fld>
            <a:endParaRPr lang="en-US" altLang="en-US" dirty="0"/>
          </a:p>
        </p:txBody>
      </p:sp>
      <p:sp>
        <p:nvSpPr>
          <p:cNvPr id="63490" name="Rectangle 2">
            <a:extLst>
              <a:ext uri="{FF2B5EF4-FFF2-40B4-BE49-F238E27FC236}">
                <a16:creationId xmlns:a16="http://schemas.microsoft.com/office/drawing/2014/main" id="{66A64972-FD7F-0248-A2FA-E63B618ED4EA}"/>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AC572B15-8EA9-1C45-9442-794CE7F5C556}"/>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436954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4CDA455-1678-984D-8A3B-A4DD623D48F6}"/>
              </a:ext>
            </a:extLst>
          </p:cNvPr>
          <p:cNvSpPr>
            <a:spLocks noGrp="1" noChangeArrowheads="1"/>
          </p:cNvSpPr>
          <p:nvPr>
            <p:ph type="sldNum" sz="quarter" idx="5"/>
          </p:nvPr>
        </p:nvSpPr>
        <p:spPr>
          <a:ln/>
        </p:spPr>
        <p:txBody>
          <a:bodyPr/>
          <a:lstStyle/>
          <a:p>
            <a:fld id="{68B4A9F7-1DE8-3240-9124-AD16FE6CB359}" type="slidenum">
              <a:rPr lang="en-US" altLang="en-US"/>
              <a:pPr/>
              <a:t>22</a:t>
            </a:fld>
            <a:endParaRPr lang="en-US" altLang="en-US" dirty="0"/>
          </a:p>
        </p:txBody>
      </p:sp>
      <p:sp>
        <p:nvSpPr>
          <p:cNvPr id="63490" name="Rectangle 2">
            <a:extLst>
              <a:ext uri="{FF2B5EF4-FFF2-40B4-BE49-F238E27FC236}">
                <a16:creationId xmlns:a16="http://schemas.microsoft.com/office/drawing/2014/main" id="{66A64972-FD7F-0248-A2FA-E63B618ED4EA}"/>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AC572B15-8EA9-1C45-9442-794CE7F5C556}"/>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80032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lvl1pPr>
              <a:tabLst>
                <a:tab pos="723900" algn="l"/>
                <a:tab pos="1447800" algn="l"/>
                <a:tab pos="2171700" algn="l"/>
                <a:tab pos="2895600" algn="l"/>
              </a:tabLst>
              <a:defRPr sz="2400">
                <a:solidFill>
                  <a:schemeClr val="bg1"/>
                </a:solidFill>
                <a:latin typeface="Times New Roman" charset="0"/>
                <a:ea typeface="MS PGothic" charset="0"/>
                <a:cs typeface="MS PGothic" charset="0"/>
              </a:defRPr>
            </a:lvl1pPr>
            <a:lvl2pPr>
              <a:tabLst>
                <a:tab pos="723900" algn="l"/>
                <a:tab pos="1447800" algn="l"/>
                <a:tab pos="2171700" algn="l"/>
                <a:tab pos="2895600" algn="l"/>
              </a:tabLst>
              <a:defRPr sz="2400">
                <a:solidFill>
                  <a:schemeClr val="bg1"/>
                </a:solidFill>
                <a:latin typeface="Times New Roman" charset="0"/>
                <a:ea typeface="MS PGothic" charset="0"/>
                <a:cs typeface="MS PGothic" charset="0"/>
              </a:defRPr>
            </a:lvl2pPr>
            <a:lvl3pPr>
              <a:tabLst>
                <a:tab pos="723900" algn="l"/>
                <a:tab pos="1447800" algn="l"/>
                <a:tab pos="2171700" algn="l"/>
                <a:tab pos="2895600" algn="l"/>
              </a:tabLst>
              <a:defRPr sz="2400">
                <a:solidFill>
                  <a:schemeClr val="bg1"/>
                </a:solidFill>
                <a:latin typeface="Times New Roman" charset="0"/>
                <a:ea typeface="MS PGothic" charset="0"/>
                <a:cs typeface="MS PGothic" charset="0"/>
              </a:defRPr>
            </a:lvl3pPr>
            <a:lvl4pPr>
              <a:tabLst>
                <a:tab pos="723900" algn="l"/>
                <a:tab pos="1447800" algn="l"/>
                <a:tab pos="2171700" algn="l"/>
                <a:tab pos="2895600" algn="l"/>
              </a:tabLst>
              <a:defRPr sz="2400">
                <a:solidFill>
                  <a:schemeClr val="bg1"/>
                </a:solidFill>
                <a:latin typeface="Times New Roman" charset="0"/>
                <a:ea typeface="MS PGothic" charset="0"/>
                <a:cs typeface="MS PGothic" charset="0"/>
              </a:defRPr>
            </a:lvl4pPr>
            <a:lvl5pPr>
              <a:tabLst>
                <a:tab pos="723900" algn="l"/>
                <a:tab pos="1447800" algn="l"/>
                <a:tab pos="2171700" algn="l"/>
                <a:tab pos="28956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Times New Roman" charset="0"/>
                <a:ea typeface="MS PGothic" charset="0"/>
                <a:cs typeface="MS PGothic" charset="0"/>
              </a:defRPr>
            </a:lvl9pPr>
          </a:lstStyle>
          <a:p>
            <a:pPr>
              <a:defRPr/>
            </a:pPr>
            <a:fld id="{5E515E70-D104-664B-9D4B-A2009589578B}" type="slidenum">
              <a:rPr lang="en-US" sz="1000" smtClean="0">
                <a:solidFill>
                  <a:srgbClr val="000000"/>
                </a:solidFill>
              </a:rPr>
              <a:pPr>
                <a:defRPr/>
              </a:pPr>
              <a:t>23</a:t>
            </a:fld>
            <a:endParaRPr lang="en-US" sz="1000">
              <a:solidFill>
                <a:srgbClr val="000000"/>
              </a:solidFill>
            </a:endParaRPr>
          </a:p>
        </p:txBody>
      </p:sp>
      <p:sp>
        <p:nvSpPr>
          <p:cNvPr id="50177" name="Text Box 1"/>
          <p:cNvSpPr>
            <a:spLocks noGrp="1" noRot="1" noChangeAspect="1" noChangeArrowheads="1" noTextEdit="1"/>
          </p:cNvSpPr>
          <p:nvPr>
            <p:ph type="sldImg"/>
          </p:nvPr>
        </p:nvSpPr>
        <p:spPr>
          <a:xfrm>
            <a:off x="1263650" y="660400"/>
            <a:ext cx="4330700" cy="3248025"/>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sp>
      <p:sp>
        <p:nvSpPr>
          <p:cNvPr id="50178" name="Text Box 2"/>
          <p:cNvSpPr>
            <a:spLocks noGrp="1" noChangeArrowheads="1"/>
          </p:cNvSpPr>
          <p:nvPr>
            <p:ph type="body" idx="1"/>
          </p:nvPr>
        </p:nvSpPr>
        <p:spPr>
          <a:xfrm>
            <a:off x="914400" y="4130675"/>
            <a:ext cx="5029200" cy="3913188"/>
          </a:xfrm>
          <a:ln/>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pPr>
              <a:defRPr/>
            </a:pPr>
            <a:endParaRPr lang="en-US">
              <a:ea typeface="ＭＳ Ｐゴシック" charset="0"/>
              <a:cs typeface="+mn-cs"/>
            </a:endParaRPr>
          </a:p>
        </p:txBody>
      </p:sp>
    </p:spTree>
    <p:extLst>
      <p:ext uri="{BB962C8B-B14F-4D97-AF65-F5344CB8AC3E}">
        <p14:creationId xmlns:p14="http://schemas.microsoft.com/office/powerpoint/2010/main" val="3027790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lvl1pPr>
              <a:tabLst>
                <a:tab pos="723900" algn="l"/>
                <a:tab pos="1447800" algn="l"/>
                <a:tab pos="2171700" algn="l"/>
                <a:tab pos="2895600" algn="l"/>
              </a:tabLst>
              <a:defRPr sz="2400">
                <a:solidFill>
                  <a:schemeClr val="bg1"/>
                </a:solidFill>
                <a:latin typeface="Times New Roman" charset="0"/>
                <a:ea typeface="MS PGothic" charset="0"/>
                <a:cs typeface="MS PGothic" charset="0"/>
              </a:defRPr>
            </a:lvl1pPr>
            <a:lvl2pPr>
              <a:tabLst>
                <a:tab pos="723900" algn="l"/>
                <a:tab pos="1447800" algn="l"/>
                <a:tab pos="2171700" algn="l"/>
                <a:tab pos="2895600" algn="l"/>
              </a:tabLst>
              <a:defRPr sz="2400">
                <a:solidFill>
                  <a:schemeClr val="bg1"/>
                </a:solidFill>
                <a:latin typeface="Times New Roman" charset="0"/>
                <a:ea typeface="MS PGothic" charset="0"/>
                <a:cs typeface="MS PGothic" charset="0"/>
              </a:defRPr>
            </a:lvl2pPr>
            <a:lvl3pPr>
              <a:tabLst>
                <a:tab pos="723900" algn="l"/>
                <a:tab pos="1447800" algn="l"/>
                <a:tab pos="2171700" algn="l"/>
                <a:tab pos="2895600" algn="l"/>
              </a:tabLst>
              <a:defRPr sz="2400">
                <a:solidFill>
                  <a:schemeClr val="bg1"/>
                </a:solidFill>
                <a:latin typeface="Times New Roman" charset="0"/>
                <a:ea typeface="MS PGothic" charset="0"/>
                <a:cs typeface="MS PGothic" charset="0"/>
              </a:defRPr>
            </a:lvl3pPr>
            <a:lvl4pPr>
              <a:tabLst>
                <a:tab pos="723900" algn="l"/>
                <a:tab pos="1447800" algn="l"/>
                <a:tab pos="2171700" algn="l"/>
                <a:tab pos="2895600" algn="l"/>
              </a:tabLst>
              <a:defRPr sz="2400">
                <a:solidFill>
                  <a:schemeClr val="bg1"/>
                </a:solidFill>
                <a:latin typeface="Times New Roman" charset="0"/>
                <a:ea typeface="MS PGothic" charset="0"/>
                <a:cs typeface="MS PGothic" charset="0"/>
              </a:defRPr>
            </a:lvl4pPr>
            <a:lvl5pPr>
              <a:tabLst>
                <a:tab pos="723900" algn="l"/>
                <a:tab pos="1447800" algn="l"/>
                <a:tab pos="2171700" algn="l"/>
                <a:tab pos="28956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Times New Roman" charset="0"/>
                <a:ea typeface="MS PGothic" charset="0"/>
                <a:cs typeface="MS PGothic" charset="0"/>
              </a:defRPr>
            </a:lvl9pPr>
          </a:lstStyle>
          <a:p>
            <a:pPr>
              <a:defRPr/>
            </a:pPr>
            <a:fld id="{5E515E70-D104-664B-9D4B-A2009589578B}" type="slidenum">
              <a:rPr lang="en-US" sz="1000" smtClean="0">
                <a:solidFill>
                  <a:srgbClr val="000000"/>
                </a:solidFill>
              </a:rPr>
              <a:pPr>
                <a:defRPr/>
              </a:pPr>
              <a:t>24</a:t>
            </a:fld>
            <a:endParaRPr lang="en-US" sz="1000">
              <a:solidFill>
                <a:srgbClr val="000000"/>
              </a:solidFill>
            </a:endParaRPr>
          </a:p>
        </p:txBody>
      </p:sp>
      <p:sp>
        <p:nvSpPr>
          <p:cNvPr id="50177" name="Text Box 1"/>
          <p:cNvSpPr>
            <a:spLocks noGrp="1" noRot="1" noChangeAspect="1" noChangeArrowheads="1" noTextEdit="1"/>
          </p:cNvSpPr>
          <p:nvPr>
            <p:ph type="sldImg"/>
          </p:nvPr>
        </p:nvSpPr>
        <p:spPr>
          <a:xfrm>
            <a:off x="1263650" y="660400"/>
            <a:ext cx="4330700" cy="3248025"/>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sp>
      <p:sp>
        <p:nvSpPr>
          <p:cNvPr id="50178" name="Text Box 2"/>
          <p:cNvSpPr>
            <a:spLocks noGrp="1" noChangeArrowheads="1"/>
          </p:cNvSpPr>
          <p:nvPr>
            <p:ph type="body" idx="1"/>
          </p:nvPr>
        </p:nvSpPr>
        <p:spPr>
          <a:xfrm>
            <a:off x="914400" y="4130675"/>
            <a:ext cx="5029200" cy="3913188"/>
          </a:xfrm>
          <a:ln/>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pPr>
              <a:defRPr/>
            </a:pPr>
            <a:endParaRPr lang="en-US">
              <a:ea typeface="ＭＳ Ｐゴシック" charset="0"/>
              <a:cs typeface="+mn-cs"/>
            </a:endParaRPr>
          </a:p>
        </p:txBody>
      </p:sp>
    </p:spTree>
    <p:extLst>
      <p:ext uri="{BB962C8B-B14F-4D97-AF65-F5344CB8AC3E}">
        <p14:creationId xmlns:p14="http://schemas.microsoft.com/office/powerpoint/2010/main" val="3531233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lvl1pPr>
              <a:tabLst>
                <a:tab pos="723900" algn="l"/>
                <a:tab pos="1447800" algn="l"/>
                <a:tab pos="2171700" algn="l"/>
                <a:tab pos="2895600" algn="l"/>
              </a:tabLst>
              <a:defRPr sz="2400">
                <a:solidFill>
                  <a:schemeClr val="bg1"/>
                </a:solidFill>
                <a:latin typeface="Times New Roman" charset="0"/>
                <a:ea typeface="MS PGothic" charset="0"/>
                <a:cs typeface="MS PGothic" charset="0"/>
              </a:defRPr>
            </a:lvl1pPr>
            <a:lvl2pPr>
              <a:tabLst>
                <a:tab pos="723900" algn="l"/>
                <a:tab pos="1447800" algn="l"/>
                <a:tab pos="2171700" algn="l"/>
                <a:tab pos="2895600" algn="l"/>
              </a:tabLst>
              <a:defRPr sz="2400">
                <a:solidFill>
                  <a:schemeClr val="bg1"/>
                </a:solidFill>
                <a:latin typeface="Times New Roman" charset="0"/>
                <a:ea typeface="MS PGothic" charset="0"/>
                <a:cs typeface="MS PGothic" charset="0"/>
              </a:defRPr>
            </a:lvl2pPr>
            <a:lvl3pPr>
              <a:tabLst>
                <a:tab pos="723900" algn="l"/>
                <a:tab pos="1447800" algn="l"/>
                <a:tab pos="2171700" algn="l"/>
                <a:tab pos="2895600" algn="l"/>
              </a:tabLst>
              <a:defRPr sz="2400">
                <a:solidFill>
                  <a:schemeClr val="bg1"/>
                </a:solidFill>
                <a:latin typeface="Times New Roman" charset="0"/>
                <a:ea typeface="MS PGothic" charset="0"/>
                <a:cs typeface="MS PGothic" charset="0"/>
              </a:defRPr>
            </a:lvl3pPr>
            <a:lvl4pPr>
              <a:tabLst>
                <a:tab pos="723900" algn="l"/>
                <a:tab pos="1447800" algn="l"/>
                <a:tab pos="2171700" algn="l"/>
                <a:tab pos="2895600" algn="l"/>
              </a:tabLst>
              <a:defRPr sz="2400">
                <a:solidFill>
                  <a:schemeClr val="bg1"/>
                </a:solidFill>
                <a:latin typeface="Times New Roman" charset="0"/>
                <a:ea typeface="MS PGothic" charset="0"/>
                <a:cs typeface="MS PGothic" charset="0"/>
              </a:defRPr>
            </a:lvl4pPr>
            <a:lvl5pPr>
              <a:tabLst>
                <a:tab pos="723900" algn="l"/>
                <a:tab pos="1447800" algn="l"/>
                <a:tab pos="2171700" algn="l"/>
                <a:tab pos="28956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Times New Roman" charset="0"/>
                <a:ea typeface="MS PGothic" charset="0"/>
                <a:cs typeface="MS PGothic" charset="0"/>
              </a:defRPr>
            </a:lvl9pPr>
          </a:lstStyle>
          <a:p>
            <a:pPr>
              <a:defRPr/>
            </a:pPr>
            <a:fld id="{5E515E70-D104-664B-9D4B-A2009589578B}" type="slidenum">
              <a:rPr lang="en-US" sz="1000" smtClean="0">
                <a:solidFill>
                  <a:srgbClr val="000000"/>
                </a:solidFill>
              </a:rPr>
              <a:pPr>
                <a:defRPr/>
              </a:pPr>
              <a:t>25</a:t>
            </a:fld>
            <a:endParaRPr lang="en-US" sz="1000">
              <a:solidFill>
                <a:srgbClr val="000000"/>
              </a:solidFill>
            </a:endParaRPr>
          </a:p>
        </p:txBody>
      </p:sp>
      <p:sp>
        <p:nvSpPr>
          <p:cNvPr id="50177" name="Text Box 1"/>
          <p:cNvSpPr>
            <a:spLocks noGrp="1" noRot="1" noChangeAspect="1" noChangeArrowheads="1" noTextEdit="1"/>
          </p:cNvSpPr>
          <p:nvPr>
            <p:ph type="sldImg"/>
          </p:nvPr>
        </p:nvSpPr>
        <p:spPr>
          <a:xfrm>
            <a:off x="1263650" y="660400"/>
            <a:ext cx="4330700" cy="3248025"/>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sp>
      <p:sp>
        <p:nvSpPr>
          <p:cNvPr id="50178" name="Text Box 2"/>
          <p:cNvSpPr>
            <a:spLocks noGrp="1" noChangeArrowheads="1"/>
          </p:cNvSpPr>
          <p:nvPr>
            <p:ph type="body" idx="1"/>
          </p:nvPr>
        </p:nvSpPr>
        <p:spPr>
          <a:xfrm>
            <a:off x="914400" y="4130675"/>
            <a:ext cx="5029200" cy="3913188"/>
          </a:xfrm>
          <a:ln/>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pPr>
              <a:defRPr/>
            </a:pPr>
            <a:endParaRPr lang="en-US">
              <a:ea typeface="ＭＳ Ｐゴシック" charset="0"/>
              <a:cs typeface="+mn-cs"/>
            </a:endParaRPr>
          </a:p>
        </p:txBody>
      </p:sp>
    </p:spTree>
    <p:extLst>
      <p:ext uri="{BB962C8B-B14F-4D97-AF65-F5344CB8AC3E}">
        <p14:creationId xmlns:p14="http://schemas.microsoft.com/office/powerpoint/2010/main" val="4097952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24">
            <a:extLst>
              <a:ext uri="{FF2B5EF4-FFF2-40B4-BE49-F238E27FC236}">
                <a16:creationId xmlns:a16="http://schemas.microsoft.com/office/drawing/2014/main" id="{91589E33-80FC-1344-8AE6-610F5B1BEE5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1C4D26E9-07BE-294D-9080-792C6A693998}" type="slidenum">
              <a:rPr lang="en-US" altLang="en-US" sz="1000">
                <a:solidFill>
                  <a:srgbClr val="000000"/>
                </a:solidFill>
              </a:rPr>
              <a:pPr>
                <a:buClrTx/>
                <a:buFontTx/>
                <a:buNone/>
              </a:pPr>
              <a:t>26</a:t>
            </a:fld>
            <a:endParaRPr lang="en-US" altLang="en-US" sz="1000">
              <a:solidFill>
                <a:srgbClr val="000000"/>
              </a:solidFill>
            </a:endParaRPr>
          </a:p>
        </p:txBody>
      </p:sp>
      <p:sp>
        <p:nvSpPr>
          <p:cNvPr id="44035" name="Text Box 1">
            <a:extLst>
              <a:ext uri="{FF2B5EF4-FFF2-40B4-BE49-F238E27FC236}">
                <a16:creationId xmlns:a16="http://schemas.microsoft.com/office/drawing/2014/main" id="{82EFFFB9-66E6-F24F-BCC9-9E36E9EA7046}"/>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986CE943-4BE6-A247-A950-B44099596C0B}" type="slidenum">
              <a:rPr lang="en-US" altLang="en-US" sz="1000" i="1">
                <a:solidFill>
                  <a:srgbClr val="000000"/>
                </a:solidFill>
              </a:rPr>
              <a:pPr algn="r" eaLnBrk="1">
                <a:buClrTx/>
                <a:buFontTx/>
                <a:buNone/>
              </a:pPr>
              <a:t>26</a:t>
            </a:fld>
            <a:endParaRPr lang="en-US" altLang="en-US" sz="1000" i="1">
              <a:solidFill>
                <a:srgbClr val="000000"/>
              </a:solidFill>
            </a:endParaRPr>
          </a:p>
        </p:txBody>
      </p:sp>
      <p:sp>
        <p:nvSpPr>
          <p:cNvPr id="39938" name="Text Box 2">
            <a:extLst>
              <a:ext uri="{FF2B5EF4-FFF2-40B4-BE49-F238E27FC236}">
                <a16:creationId xmlns:a16="http://schemas.microsoft.com/office/drawing/2014/main" id="{4218EACE-1234-6347-955E-8A471FF60A2A}"/>
              </a:ext>
            </a:extLst>
          </p:cNvPr>
          <p:cNvSpPr txBox="1">
            <a:spLocks noGrp="1" noRot="1" noChangeAspect="1" noChangeArrowheads="1"/>
          </p:cNvSpPr>
          <p:nvPr>
            <p:ph type="sldImg"/>
          </p:nvPr>
        </p:nvSpPr>
        <p:spPr>
          <a:xfrm>
            <a:off x="1263650" y="660400"/>
            <a:ext cx="4330700" cy="3248025"/>
          </a:xfrm>
          <a:solidFill>
            <a:srgbClr val="FFFFFF"/>
          </a:solidFill>
        </p:spPr>
      </p:sp>
      <p:sp>
        <p:nvSpPr>
          <p:cNvPr id="39939" name="Text Box 3">
            <a:extLst>
              <a:ext uri="{FF2B5EF4-FFF2-40B4-BE49-F238E27FC236}">
                <a16:creationId xmlns:a16="http://schemas.microsoft.com/office/drawing/2014/main" id="{84138327-7453-664E-9A1A-92330C316B6F}"/>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206568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24">
            <a:extLst>
              <a:ext uri="{FF2B5EF4-FFF2-40B4-BE49-F238E27FC236}">
                <a16:creationId xmlns:a16="http://schemas.microsoft.com/office/drawing/2014/main" id="{823EBFAD-D35F-F443-A8CA-46B71E57591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6D4B36CC-FB1F-5046-9C3E-CE3508907DC8}" type="slidenum">
              <a:rPr lang="en-US" altLang="en-US" sz="1000">
                <a:solidFill>
                  <a:srgbClr val="000000"/>
                </a:solidFill>
              </a:rPr>
              <a:pPr>
                <a:buClrTx/>
                <a:buFontTx/>
                <a:buNone/>
              </a:pPr>
              <a:t>27</a:t>
            </a:fld>
            <a:endParaRPr lang="en-US" altLang="en-US" sz="1000">
              <a:solidFill>
                <a:srgbClr val="000000"/>
              </a:solidFill>
            </a:endParaRPr>
          </a:p>
        </p:txBody>
      </p:sp>
      <p:sp>
        <p:nvSpPr>
          <p:cNvPr id="48131" name="Text Box 1">
            <a:extLst>
              <a:ext uri="{FF2B5EF4-FFF2-40B4-BE49-F238E27FC236}">
                <a16:creationId xmlns:a16="http://schemas.microsoft.com/office/drawing/2014/main" id="{49DC7337-135B-7B47-B93A-9DB92400B9CE}"/>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CC029551-7FBF-C849-98FB-B94A1C27EF31}" type="slidenum">
              <a:rPr lang="en-US" altLang="en-US" sz="1000" i="1">
                <a:solidFill>
                  <a:srgbClr val="000000"/>
                </a:solidFill>
              </a:rPr>
              <a:pPr algn="r" eaLnBrk="1">
                <a:buClrTx/>
                <a:buFontTx/>
                <a:buNone/>
              </a:pPr>
              <a:t>27</a:t>
            </a:fld>
            <a:endParaRPr lang="en-US" altLang="en-US" sz="1000" i="1">
              <a:solidFill>
                <a:srgbClr val="000000"/>
              </a:solidFill>
            </a:endParaRPr>
          </a:p>
        </p:txBody>
      </p:sp>
      <p:sp>
        <p:nvSpPr>
          <p:cNvPr id="41986" name="Text Box 2">
            <a:extLst>
              <a:ext uri="{FF2B5EF4-FFF2-40B4-BE49-F238E27FC236}">
                <a16:creationId xmlns:a16="http://schemas.microsoft.com/office/drawing/2014/main" id="{60271B7B-6AE1-5040-BA3D-349E58A20F4A}"/>
              </a:ext>
            </a:extLst>
          </p:cNvPr>
          <p:cNvSpPr txBox="1">
            <a:spLocks noGrp="1" noRot="1" noChangeAspect="1" noChangeArrowheads="1"/>
          </p:cNvSpPr>
          <p:nvPr>
            <p:ph type="sldImg"/>
          </p:nvPr>
        </p:nvSpPr>
        <p:spPr>
          <a:xfrm>
            <a:off x="1263650" y="660400"/>
            <a:ext cx="4330700" cy="3248025"/>
          </a:xfrm>
          <a:solidFill>
            <a:srgbClr val="FFFFFF"/>
          </a:solidFill>
        </p:spPr>
      </p:sp>
      <p:sp>
        <p:nvSpPr>
          <p:cNvPr id="41987" name="Text Box 3">
            <a:extLst>
              <a:ext uri="{FF2B5EF4-FFF2-40B4-BE49-F238E27FC236}">
                <a16:creationId xmlns:a16="http://schemas.microsoft.com/office/drawing/2014/main" id="{D0279DF4-365F-7549-AB11-729360EA1D19}"/>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2551488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24">
            <a:extLst>
              <a:ext uri="{FF2B5EF4-FFF2-40B4-BE49-F238E27FC236}">
                <a16:creationId xmlns:a16="http://schemas.microsoft.com/office/drawing/2014/main" id="{CC9B7B6B-2FCD-F64E-8E2D-E76672466FE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753E9C6A-D50D-E443-A7AA-03A449D68FC4}" type="slidenum">
              <a:rPr lang="en-US" altLang="en-US" sz="1000">
                <a:solidFill>
                  <a:srgbClr val="000000"/>
                </a:solidFill>
              </a:rPr>
              <a:pPr>
                <a:buClrTx/>
                <a:buFontTx/>
                <a:buNone/>
              </a:pPr>
              <a:t>28</a:t>
            </a:fld>
            <a:endParaRPr lang="en-US" altLang="en-US" sz="1000">
              <a:solidFill>
                <a:srgbClr val="000000"/>
              </a:solidFill>
            </a:endParaRPr>
          </a:p>
        </p:txBody>
      </p:sp>
      <p:sp>
        <p:nvSpPr>
          <p:cNvPr id="50179" name="Text Box 1">
            <a:extLst>
              <a:ext uri="{FF2B5EF4-FFF2-40B4-BE49-F238E27FC236}">
                <a16:creationId xmlns:a16="http://schemas.microsoft.com/office/drawing/2014/main" id="{71F82B46-EB73-6F49-83E9-27CCC0B32FF0}"/>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63248453-DC2E-5244-A29F-D03AEA9E73AE}" type="slidenum">
              <a:rPr lang="en-US" altLang="en-US" sz="1000" i="1">
                <a:solidFill>
                  <a:srgbClr val="000000"/>
                </a:solidFill>
              </a:rPr>
              <a:pPr algn="r" eaLnBrk="1">
                <a:buClrTx/>
                <a:buFontTx/>
                <a:buNone/>
              </a:pPr>
              <a:t>28</a:t>
            </a:fld>
            <a:endParaRPr lang="en-US" altLang="en-US" sz="1000" i="1">
              <a:solidFill>
                <a:srgbClr val="000000"/>
              </a:solidFill>
            </a:endParaRPr>
          </a:p>
        </p:txBody>
      </p:sp>
      <p:sp>
        <p:nvSpPr>
          <p:cNvPr id="43010" name="Text Box 2">
            <a:extLst>
              <a:ext uri="{FF2B5EF4-FFF2-40B4-BE49-F238E27FC236}">
                <a16:creationId xmlns:a16="http://schemas.microsoft.com/office/drawing/2014/main" id="{62266880-7960-9441-AD04-CEA1B232B51A}"/>
              </a:ext>
            </a:extLst>
          </p:cNvPr>
          <p:cNvSpPr txBox="1">
            <a:spLocks noGrp="1" noRot="1" noChangeAspect="1" noChangeArrowheads="1"/>
          </p:cNvSpPr>
          <p:nvPr>
            <p:ph type="sldImg"/>
          </p:nvPr>
        </p:nvSpPr>
        <p:spPr>
          <a:xfrm>
            <a:off x="1263650" y="660400"/>
            <a:ext cx="4330700" cy="3248025"/>
          </a:xfrm>
          <a:solidFill>
            <a:srgbClr val="FFFFFF"/>
          </a:solidFill>
        </p:spPr>
      </p:sp>
      <p:sp>
        <p:nvSpPr>
          <p:cNvPr id="43011" name="Text Box 3">
            <a:extLst>
              <a:ext uri="{FF2B5EF4-FFF2-40B4-BE49-F238E27FC236}">
                <a16:creationId xmlns:a16="http://schemas.microsoft.com/office/drawing/2014/main" id="{F065A238-B797-BF47-9627-D0F2BA63EA5D}"/>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368431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24">
            <a:extLst>
              <a:ext uri="{FF2B5EF4-FFF2-40B4-BE49-F238E27FC236}">
                <a16:creationId xmlns:a16="http://schemas.microsoft.com/office/drawing/2014/main" id="{2B888DAA-9311-F046-97D7-E0ABF7800FD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5F4AEFC0-523A-1F48-983D-78A72638101A}" type="slidenum">
              <a:rPr lang="en-US" altLang="en-US" sz="1000">
                <a:solidFill>
                  <a:srgbClr val="000000"/>
                </a:solidFill>
              </a:rPr>
              <a:pPr>
                <a:buClrTx/>
                <a:buFontTx/>
                <a:buNone/>
              </a:pPr>
              <a:t>29</a:t>
            </a:fld>
            <a:endParaRPr lang="en-US" altLang="en-US" sz="1000">
              <a:solidFill>
                <a:srgbClr val="000000"/>
              </a:solidFill>
            </a:endParaRPr>
          </a:p>
        </p:txBody>
      </p:sp>
      <p:sp>
        <p:nvSpPr>
          <p:cNvPr id="52227" name="Text Box 1">
            <a:extLst>
              <a:ext uri="{FF2B5EF4-FFF2-40B4-BE49-F238E27FC236}">
                <a16:creationId xmlns:a16="http://schemas.microsoft.com/office/drawing/2014/main" id="{817AB1AF-AEFB-644B-A21B-0778FF3EB74C}"/>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0DA937B0-30C2-6041-A8FB-CC070A879F50}" type="slidenum">
              <a:rPr lang="en-US" altLang="en-US" sz="1000" i="1">
                <a:solidFill>
                  <a:srgbClr val="000000"/>
                </a:solidFill>
              </a:rPr>
              <a:pPr algn="r" eaLnBrk="1">
                <a:buClrTx/>
                <a:buFontTx/>
                <a:buNone/>
              </a:pPr>
              <a:t>29</a:t>
            </a:fld>
            <a:endParaRPr lang="en-US" altLang="en-US" sz="1000" i="1">
              <a:solidFill>
                <a:srgbClr val="000000"/>
              </a:solidFill>
            </a:endParaRPr>
          </a:p>
        </p:txBody>
      </p:sp>
      <p:sp>
        <p:nvSpPr>
          <p:cNvPr id="44034" name="Text Box 2">
            <a:extLst>
              <a:ext uri="{FF2B5EF4-FFF2-40B4-BE49-F238E27FC236}">
                <a16:creationId xmlns:a16="http://schemas.microsoft.com/office/drawing/2014/main" id="{0686646C-09EB-784C-8844-F6BC0CA22B46}"/>
              </a:ext>
            </a:extLst>
          </p:cNvPr>
          <p:cNvSpPr txBox="1">
            <a:spLocks noGrp="1" noRot="1" noChangeAspect="1" noChangeArrowheads="1"/>
          </p:cNvSpPr>
          <p:nvPr>
            <p:ph type="sldImg"/>
          </p:nvPr>
        </p:nvSpPr>
        <p:spPr>
          <a:xfrm>
            <a:off x="1263650" y="660400"/>
            <a:ext cx="4330700" cy="3248025"/>
          </a:xfrm>
          <a:solidFill>
            <a:srgbClr val="FFFFFF"/>
          </a:solidFill>
        </p:spPr>
      </p:sp>
      <p:sp>
        <p:nvSpPr>
          <p:cNvPr id="44035" name="Text Box 3">
            <a:extLst>
              <a:ext uri="{FF2B5EF4-FFF2-40B4-BE49-F238E27FC236}">
                <a16:creationId xmlns:a16="http://schemas.microsoft.com/office/drawing/2014/main" id="{96AD7F93-3A29-1246-A707-2E99D827B212}"/>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1776007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24">
            <a:extLst>
              <a:ext uri="{FF2B5EF4-FFF2-40B4-BE49-F238E27FC236}">
                <a16:creationId xmlns:a16="http://schemas.microsoft.com/office/drawing/2014/main" id="{8A1ED17A-38B4-394A-93FE-73521C8CDD5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AE3C68E9-9427-1B48-943C-7F0A7AA07BBE}" type="slidenum">
              <a:rPr lang="en-US" altLang="en-US" sz="1000">
                <a:solidFill>
                  <a:srgbClr val="000000"/>
                </a:solidFill>
              </a:rPr>
              <a:pPr>
                <a:buClrTx/>
                <a:buFontTx/>
                <a:buNone/>
              </a:pPr>
              <a:t>30</a:t>
            </a:fld>
            <a:endParaRPr lang="en-US" altLang="en-US" sz="1000">
              <a:solidFill>
                <a:srgbClr val="000000"/>
              </a:solidFill>
            </a:endParaRPr>
          </a:p>
        </p:txBody>
      </p:sp>
      <p:sp>
        <p:nvSpPr>
          <p:cNvPr id="54275" name="Text Box 1">
            <a:extLst>
              <a:ext uri="{FF2B5EF4-FFF2-40B4-BE49-F238E27FC236}">
                <a16:creationId xmlns:a16="http://schemas.microsoft.com/office/drawing/2014/main" id="{FDFF257C-6270-9445-999C-C5CAE9D031E0}"/>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29E18495-EDB6-774F-B655-09CD3C92918F}" type="slidenum">
              <a:rPr lang="en-US" altLang="en-US" sz="1000" i="1">
                <a:solidFill>
                  <a:srgbClr val="000000"/>
                </a:solidFill>
              </a:rPr>
              <a:pPr algn="r" eaLnBrk="1">
                <a:buClrTx/>
                <a:buFontTx/>
                <a:buNone/>
              </a:pPr>
              <a:t>30</a:t>
            </a:fld>
            <a:endParaRPr lang="en-US" altLang="en-US" sz="1000" i="1">
              <a:solidFill>
                <a:srgbClr val="000000"/>
              </a:solidFill>
            </a:endParaRPr>
          </a:p>
        </p:txBody>
      </p:sp>
      <p:sp>
        <p:nvSpPr>
          <p:cNvPr id="45058" name="Text Box 2">
            <a:extLst>
              <a:ext uri="{FF2B5EF4-FFF2-40B4-BE49-F238E27FC236}">
                <a16:creationId xmlns:a16="http://schemas.microsoft.com/office/drawing/2014/main" id="{6DF758EB-72D3-ED42-A2D4-C8CB0CD33BCD}"/>
              </a:ext>
            </a:extLst>
          </p:cNvPr>
          <p:cNvSpPr txBox="1">
            <a:spLocks noGrp="1" noRot="1" noChangeAspect="1" noChangeArrowheads="1"/>
          </p:cNvSpPr>
          <p:nvPr>
            <p:ph type="sldImg"/>
          </p:nvPr>
        </p:nvSpPr>
        <p:spPr>
          <a:xfrm>
            <a:off x="1263650" y="660400"/>
            <a:ext cx="4330700" cy="3248025"/>
          </a:xfrm>
          <a:solidFill>
            <a:srgbClr val="FFFFFF"/>
          </a:solidFill>
        </p:spPr>
      </p:sp>
      <p:sp>
        <p:nvSpPr>
          <p:cNvPr id="45059" name="Text Box 3">
            <a:extLst>
              <a:ext uri="{FF2B5EF4-FFF2-40B4-BE49-F238E27FC236}">
                <a16:creationId xmlns:a16="http://schemas.microsoft.com/office/drawing/2014/main" id="{7586C3ED-292E-FF4B-BB30-8C76FE3EC927}"/>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1510629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5585DE8-6396-6A4C-BFD5-DB2700C2BCF6}"/>
              </a:ext>
            </a:extLst>
          </p:cNvPr>
          <p:cNvSpPr>
            <a:spLocks noGrp="1" noChangeArrowheads="1"/>
          </p:cNvSpPr>
          <p:nvPr>
            <p:ph type="sldNum" sz="quarter" idx="5"/>
          </p:nvPr>
        </p:nvSpPr>
        <p:spPr>
          <a:ln/>
        </p:spPr>
        <p:txBody>
          <a:bodyPr/>
          <a:lstStyle/>
          <a:p>
            <a:fld id="{F2B01F85-A974-8844-B08A-84A96ADA42A7}" type="slidenum">
              <a:rPr lang="en-US" altLang="en-US"/>
              <a:pPr/>
              <a:t>3</a:t>
            </a:fld>
            <a:endParaRPr lang="en-US" altLang="en-US" dirty="0"/>
          </a:p>
        </p:txBody>
      </p:sp>
      <p:sp>
        <p:nvSpPr>
          <p:cNvPr id="46082" name="Rectangle 2">
            <a:extLst>
              <a:ext uri="{FF2B5EF4-FFF2-40B4-BE49-F238E27FC236}">
                <a16:creationId xmlns:a16="http://schemas.microsoft.com/office/drawing/2014/main" id="{FFADCF06-CDBB-3F4B-BE78-D8FE296EB9CA}"/>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B8BD3CC2-45C5-0C4C-AACC-8509C244CE70}"/>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24">
            <a:extLst>
              <a:ext uri="{FF2B5EF4-FFF2-40B4-BE49-F238E27FC236}">
                <a16:creationId xmlns:a16="http://schemas.microsoft.com/office/drawing/2014/main" id="{CA352A9B-118A-4F4A-B98E-394A7A62CE2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9E05DAE1-7617-334D-A9C5-81FB0627CC86}" type="slidenum">
              <a:rPr lang="en-US" altLang="en-US" sz="1000">
                <a:solidFill>
                  <a:srgbClr val="000000"/>
                </a:solidFill>
              </a:rPr>
              <a:pPr>
                <a:buClrTx/>
                <a:buFontTx/>
                <a:buNone/>
              </a:pPr>
              <a:t>31</a:t>
            </a:fld>
            <a:endParaRPr lang="en-US" altLang="en-US" sz="1000">
              <a:solidFill>
                <a:srgbClr val="000000"/>
              </a:solidFill>
            </a:endParaRPr>
          </a:p>
        </p:txBody>
      </p:sp>
      <p:sp>
        <p:nvSpPr>
          <p:cNvPr id="56323" name="Text Box 1">
            <a:extLst>
              <a:ext uri="{FF2B5EF4-FFF2-40B4-BE49-F238E27FC236}">
                <a16:creationId xmlns:a16="http://schemas.microsoft.com/office/drawing/2014/main" id="{77983D7E-4143-E54B-90EC-CEC7ED914898}"/>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CBE39D16-1DF7-1746-9E4D-626215632B6A}" type="slidenum">
              <a:rPr lang="en-US" altLang="en-US" sz="1000" i="1">
                <a:solidFill>
                  <a:srgbClr val="000000"/>
                </a:solidFill>
              </a:rPr>
              <a:pPr algn="r" eaLnBrk="1">
                <a:buClrTx/>
                <a:buFontTx/>
                <a:buNone/>
              </a:pPr>
              <a:t>31</a:t>
            </a:fld>
            <a:endParaRPr lang="en-US" altLang="en-US" sz="1000" i="1">
              <a:solidFill>
                <a:srgbClr val="000000"/>
              </a:solidFill>
            </a:endParaRPr>
          </a:p>
        </p:txBody>
      </p:sp>
      <p:sp>
        <p:nvSpPr>
          <p:cNvPr id="46082" name="Text Box 2">
            <a:extLst>
              <a:ext uri="{FF2B5EF4-FFF2-40B4-BE49-F238E27FC236}">
                <a16:creationId xmlns:a16="http://schemas.microsoft.com/office/drawing/2014/main" id="{28301A9D-CE71-094F-BF76-96A8C6C552CA}"/>
              </a:ext>
            </a:extLst>
          </p:cNvPr>
          <p:cNvSpPr txBox="1">
            <a:spLocks noGrp="1" noRot="1" noChangeAspect="1" noChangeArrowheads="1"/>
          </p:cNvSpPr>
          <p:nvPr>
            <p:ph type="sldImg"/>
          </p:nvPr>
        </p:nvSpPr>
        <p:spPr>
          <a:xfrm>
            <a:off x="1263650" y="660400"/>
            <a:ext cx="4330700" cy="3248025"/>
          </a:xfrm>
          <a:solidFill>
            <a:srgbClr val="FFFFFF"/>
          </a:solidFill>
        </p:spPr>
      </p:sp>
      <p:sp>
        <p:nvSpPr>
          <p:cNvPr id="46083" name="Text Box 3">
            <a:extLst>
              <a:ext uri="{FF2B5EF4-FFF2-40B4-BE49-F238E27FC236}">
                <a16:creationId xmlns:a16="http://schemas.microsoft.com/office/drawing/2014/main" id="{5DCEED6D-BBD6-2F42-B4E9-464B587C92E2}"/>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3485748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24">
            <a:extLst>
              <a:ext uri="{FF2B5EF4-FFF2-40B4-BE49-F238E27FC236}">
                <a16:creationId xmlns:a16="http://schemas.microsoft.com/office/drawing/2014/main" id="{B6E4668C-BF26-1247-89BB-1AA4C01DE0F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0EE2F971-EA9F-0743-A23D-E96D3F78FB30}" type="slidenum">
              <a:rPr lang="en-US" altLang="en-US" sz="1000">
                <a:solidFill>
                  <a:srgbClr val="000000"/>
                </a:solidFill>
              </a:rPr>
              <a:pPr>
                <a:buClrTx/>
                <a:buFontTx/>
                <a:buNone/>
              </a:pPr>
              <a:t>32</a:t>
            </a:fld>
            <a:endParaRPr lang="en-US" altLang="en-US" sz="1000">
              <a:solidFill>
                <a:srgbClr val="000000"/>
              </a:solidFill>
            </a:endParaRPr>
          </a:p>
        </p:txBody>
      </p:sp>
      <p:sp>
        <p:nvSpPr>
          <p:cNvPr id="58371" name="Text Box 1">
            <a:extLst>
              <a:ext uri="{FF2B5EF4-FFF2-40B4-BE49-F238E27FC236}">
                <a16:creationId xmlns:a16="http://schemas.microsoft.com/office/drawing/2014/main" id="{2DFD7676-3F90-064A-8E80-84030290FD2D}"/>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8B5A62CA-DC49-3144-9C21-20EE960FBE98}" type="slidenum">
              <a:rPr lang="en-US" altLang="en-US" sz="1000" i="1">
                <a:solidFill>
                  <a:srgbClr val="000000"/>
                </a:solidFill>
              </a:rPr>
              <a:pPr algn="r" eaLnBrk="1">
                <a:buClrTx/>
                <a:buFontTx/>
                <a:buNone/>
              </a:pPr>
              <a:t>32</a:t>
            </a:fld>
            <a:endParaRPr lang="en-US" altLang="en-US" sz="1000" i="1">
              <a:solidFill>
                <a:srgbClr val="000000"/>
              </a:solidFill>
            </a:endParaRPr>
          </a:p>
        </p:txBody>
      </p:sp>
      <p:sp>
        <p:nvSpPr>
          <p:cNvPr id="47106" name="Text Box 2">
            <a:extLst>
              <a:ext uri="{FF2B5EF4-FFF2-40B4-BE49-F238E27FC236}">
                <a16:creationId xmlns:a16="http://schemas.microsoft.com/office/drawing/2014/main" id="{D023629E-CE4C-6E40-BB26-EB7D3836030B}"/>
              </a:ext>
            </a:extLst>
          </p:cNvPr>
          <p:cNvSpPr txBox="1">
            <a:spLocks noGrp="1" noRot="1" noChangeAspect="1" noChangeArrowheads="1"/>
          </p:cNvSpPr>
          <p:nvPr>
            <p:ph type="sldImg"/>
          </p:nvPr>
        </p:nvSpPr>
        <p:spPr>
          <a:xfrm>
            <a:off x="1263650" y="660400"/>
            <a:ext cx="4330700" cy="3248025"/>
          </a:xfrm>
          <a:solidFill>
            <a:srgbClr val="FFFFFF"/>
          </a:solidFill>
        </p:spPr>
      </p:sp>
      <p:sp>
        <p:nvSpPr>
          <p:cNvPr id="47107" name="Text Box 3">
            <a:extLst>
              <a:ext uri="{FF2B5EF4-FFF2-40B4-BE49-F238E27FC236}">
                <a16:creationId xmlns:a16="http://schemas.microsoft.com/office/drawing/2014/main" id="{0CF02E5D-D0D8-5940-B424-92BEE8358024}"/>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65583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24">
            <a:extLst>
              <a:ext uri="{FF2B5EF4-FFF2-40B4-BE49-F238E27FC236}">
                <a16:creationId xmlns:a16="http://schemas.microsoft.com/office/drawing/2014/main" id="{D9CA51EC-2C3A-084C-8F28-22457286139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739329A4-1816-EB4F-BB9A-DE585D13E90E}" type="slidenum">
              <a:rPr lang="en-US" altLang="en-US" sz="1000">
                <a:solidFill>
                  <a:srgbClr val="000000"/>
                </a:solidFill>
              </a:rPr>
              <a:pPr>
                <a:buClrTx/>
                <a:buFontTx/>
                <a:buNone/>
              </a:pPr>
              <a:t>33</a:t>
            </a:fld>
            <a:endParaRPr lang="en-US" altLang="en-US" sz="1000">
              <a:solidFill>
                <a:srgbClr val="000000"/>
              </a:solidFill>
            </a:endParaRPr>
          </a:p>
        </p:txBody>
      </p:sp>
      <p:sp>
        <p:nvSpPr>
          <p:cNvPr id="60419" name="Text Box 1">
            <a:extLst>
              <a:ext uri="{FF2B5EF4-FFF2-40B4-BE49-F238E27FC236}">
                <a16:creationId xmlns:a16="http://schemas.microsoft.com/office/drawing/2014/main" id="{4594A297-FA52-B94C-B274-85FD745DDFBE}"/>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652FB67F-45C9-5348-A58C-1B8E8F269DAA}" type="slidenum">
              <a:rPr lang="en-US" altLang="en-US" sz="1000" i="1">
                <a:solidFill>
                  <a:srgbClr val="000000"/>
                </a:solidFill>
              </a:rPr>
              <a:pPr algn="r" eaLnBrk="1">
                <a:buClrTx/>
                <a:buFontTx/>
                <a:buNone/>
              </a:pPr>
              <a:t>33</a:t>
            </a:fld>
            <a:endParaRPr lang="en-US" altLang="en-US" sz="1000" i="1">
              <a:solidFill>
                <a:srgbClr val="000000"/>
              </a:solidFill>
            </a:endParaRPr>
          </a:p>
        </p:txBody>
      </p:sp>
      <p:sp>
        <p:nvSpPr>
          <p:cNvPr id="48130" name="Text Box 2">
            <a:extLst>
              <a:ext uri="{FF2B5EF4-FFF2-40B4-BE49-F238E27FC236}">
                <a16:creationId xmlns:a16="http://schemas.microsoft.com/office/drawing/2014/main" id="{2F016D7F-6CCA-8146-A5B3-5FBAA73205D0}"/>
              </a:ext>
            </a:extLst>
          </p:cNvPr>
          <p:cNvSpPr txBox="1">
            <a:spLocks noGrp="1" noRot="1" noChangeAspect="1" noChangeArrowheads="1"/>
          </p:cNvSpPr>
          <p:nvPr>
            <p:ph type="sldImg"/>
          </p:nvPr>
        </p:nvSpPr>
        <p:spPr>
          <a:xfrm>
            <a:off x="1263650" y="660400"/>
            <a:ext cx="4330700" cy="3248025"/>
          </a:xfrm>
          <a:solidFill>
            <a:srgbClr val="FFFFFF"/>
          </a:solidFill>
        </p:spPr>
      </p:sp>
      <p:sp>
        <p:nvSpPr>
          <p:cNvPr id="48131" name="Text Box 3">
            <a:extLst>
              <a:ext uri="{FF2B5EF4-FFF2-40B4-BE49-F238E27FC236}">
                <a16:creationId xmlns:a16="http://schemas.microsoft.com/office/drawing/2014/main" id="{6831087A-FC99-C844-84BE-DD919856DB4D}"/>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19946544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24">
            <a:extLst>
              <a:ext uri="{FF2B5EF4-FFF2-40B4-BE49-F238E27FC236}">
                <a16:creationId xmlns:a16="http://schemas.microsoft.com/office/drawing/2014/main" id="{DFF7F329-1AD3-DF4A-9454-0CFDE9E4914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05BBE362-CDD9-184D-A28A-96D08E7C2FEC}" type="slidenum">
              <a:rPr lang="en-US" altLang="en-US" sz="1000">
                <a:solidFill>
                  <a:srgbClr val="000000"/>
                </a:solidFill>
              </a:rPr>
              <a:pPr>
                <a:buClrTx/>
                <a:buFontTx/>
                <a:buNone/>
              </a:pPr>
              <a:t>34</a:t>
            </a:fld>
            <a:endParaRPr lang="en-US" altLang="en-US" sz="1000">
              <a:solidFill>
                <a:srgbClr val="000000"/>
              </a:solidFill>
            </a:endParaRPr>
          </a:p>
        </p:txBody>
      </p:sp>
      <p:sp>
        <p:nvSpPr>
          <p:cNvPr id="62467" name="Text Box 1">
            <a:extLst>
              <a:ext uri="{FF2B5EF4-FFF2-40B4-BE49-F238E27FC236}">
                <a16:creationId xmlns:a16="http://schemas.microsoft.com/office/drawing/2014/main" id="{E0F51FBD-F60A-D54B-BEAB-FB695145CFD0}"/>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4681124C-098D-0545-8D14-3EB43A84408B}" type="slidenum">
              <a:rPr lang="en-US" altLang="en-US" sz="1000" i="1">
                <a:solidFill>
                  <a:srgbClr val="000000"/>
                </a:solidFill>
              </a:rPr>
              <a:pPr algn="r" eaLnBrk="1">
                <a:buClrTx/>
                <a:buFontTx/>
                <a:buNone/>
              </a:pPr>
              <a:t>34</a:t>
            </a:fld>
            <a:endParaRPr lang="en-US" altLang="en-US" sz="1000" i="1">
              <a:solidFill>
                <a:srgbClr val="000000"/>
              </a:solidFill>
            </a:endParaRPr>
          </a:p>
        </p:txBody>
      </p:sp>
      <p:sp>
        <p:nvSpPr>
          <p:cNvPr id="49154" name="Text Box 2">
            <a:extLst>
              <a:ext uri="{FF2B5EF4-FFF2-40B4-BE49-F238E27FC236}">
                <a16:creationId xmlns:a16="http://schemas.microsoft.com/office/drawing/2014/main" id="{B825BD16-B71A-1240-88A7-009D8D338BB9}"/>
              </a:ext>
            </a:extLst>
          </p:cNvPr>
          <p:cNvSpPr txBox="1">
            <a:spLocks noGrp="1" noRot="1" noChangeAspect="1" noChangeArrowheads="1"/>
          </p:cNvSpPr>
          <p:nvPr>
            <p:ph type="sldImg"/>
          </p:nvPr>
        </p:nvSpPr>
        <p:spPr>
          <a:xfrm>
            <a:off x="1263650" y="660400"/>
            <a:ext cx="4330700" cy="3248025"/>
          </a:xfrm>
          <a:solidFill>
            <a:srgbClr val="FFFFFF"/>
          </a:solidFill>
        </p:spPr>
      </p:sp>
      <p:sp>
        <p:nvSpPr>
          <p:cNvPr id="49155" name="Text Box 3">
            <a:extLst>
              <a:ext uri="{FF2B5EF4-FFF2-40B4-BE49-F238E27FC236}">
                <a16:creationId xmlns:a16="http://schemas.microsoft.com/office/drawing/2014/main" id="{2CE8115A-BC28-7542-BB92-4F5BEE82CD36}"/>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3822019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24">
            <a:extLst>
              <a:ext uri="{FF2B5EF4-FFF2-40B4-BE49-F238E27FC236}">
                <a16:creationId xmlns:a16="http://schemas.microsoft.com/office/drawing/2014/main" id="{3E159411-11F6-0149-B495-A81289807C1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0CBE2268-09B6-6E4D-8909-F41BABE32C66}" type="slidenum">
              <a:rPr lang="en-US" altLang="en-US" sz="1000">
                <a:solidFill>
                  <a:srgbClr val="000000"/>
                </a:solidFill>
              </a:rPr>
              <a:pPr>
                <a:buClrTx/>
                <a:buFontTx/>
                <a:buNone/>
              </a:pPr>
              <a:t>35</a:t>
            </a:fld>
            <a:endParaRPr lang="en-US" altLang="en-US" sz="1000">
              <a:solidFill>
                <a:srgbClr val="000000"/>
              </a:solidFill>
            </a:endParaRPr>
          </a:p>
        </p:txBody>
      </p:sp>
      <p:sp>
        <p:nvSpPr>
          <p:cNvPr id="66563" name="Text Box 1">
            <a:extLst>
              <a:ext uri="{FF2B5EF4-FFF2-40B4-BE49-F238E27FC236}">
                <a16:creationId xmlns:a16="http://schemas.microsoft.com/office/drawing/2014/main" id="{003D0003-8ADC-E24E-9952-E3F1FE027944}"/>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A3ECFF56-DDB6-554F-89DA-583DD58EC120}" type="slidenum">
              <a:rPr lang="en-US" altLang="en-US" sz="1000" i="1">
                <a:solidFill>
                  <a:srgbClr val="000000"/>
                </a:solidFill>
              </a:rPr>
              <a:pPr algn="r" eaLnBrk="1">
                <a:buClrTx/>
                <a:buFontTx/>
                <a:buNone/>
              </a:pPr>
              <a:t>35</a:t>
            </a:fld>
            <a:endParaRPr lang="en-US" altLang="en-US" sz="1000" i="1">
              <a:solidFill>
                <a:srgbClr val="000000"/>
              </a:solidFill>
            </a:endParaRPr>
          </a:p>
        </p:txBody>
      </p:sp>
      <p:sp>
        <p:nvSpPr>
          <p:cNvPr id="51202" name="Text Box 2">
            <a:extLst>
              <a:ext uri="{FF2B5EF4-FFF2-40B4-BE49-F238E27FC236}">
                <a16:creationId xmlns:a16="http://schemas.microsoft.com/office/drawing/2014/main" id="{C8B357CB-66E9-7048-A704-C91201D7BFC7}"/>
              </a:ext>
            </a:extLst>
          </p:cNvPr>
          <p:cNvSpPr txBox="1">
            <a:spLocks noGrp="1" noRot="1" noChangeAspect="1" noChangeArrowheads="1"/>
          </p:cNvSpPr>
          <p:nvPr>
            <p:ph type="sldImg"/>
          </p:nvPr>
        </p:nvSpPr>
        <p:spPr>
          <a:xfrm>
            <a:off x="1263650" y="660400"/>
            <a:ext cx="4330700" cy="3248025"/>
          </a:xfrm>
          <a:solidFill>
            <a:srgbClr val="FFFFFF"/>
          </a:solidFill>
        </p:spPr>
      </p:sp>
      <p:sp>
        <p:nvSpPr>
          <p:cNvPr id="51203" name="Text Box 3">
            <a:extLst>
              <a:ext uri="{FF2B5EF4-FFF2-40B4-BE49-F238E27FC236}">
                <a16:creationId xmlns:a16="http://schemas.microsoft.com/office/drawing/2014/main" id="{509F1184-5306-DB40-90F8-78C19F2969C7}"/>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9868945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24">
            <a:extLst>
              <a:ext uri="{FF2B5EF4-FFF2-40B4-BE49-F238E27FC236}">
                <a16:creationId xmlns:a16="http://schemas.microsoft.com/office/drawing/2014/main" id="{ED886903-135C-8148-AEF6-7E11B6B394A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81DF8D69-1887-3540-922C-0CD425A56EFD}" type="slidenum">
              <a:rPr lang="en-US" altLang="en-US" sz="1000">
                <a:solidFill>
                  <a:srgbClr val="000000"/>
                </a:solidFill>
              </a:rPr>
              <a:pPr>
                <a:buClrTx/>
                <a:buFontTx/>
                <a:buNone/>
              </a:pPr>
              <a:t>36</a:t>
            </a:fld>
            <a:endParaRPr lang="en-US" altLang="en-US" sz="1000">
              <a:solidFill>
                <a:srgbClr val="000000"/>
              </a:solidFill>
            </a:endParaRPr>
          </a:p>
        </p:txBody>
      </p:sp>
      <p:sp>
        <p:nvSpPr>
          <p:cNvPr id="68611" name="Text Box 1">
            <a:extLst>
              <a:ext uri="{FF2B5EF4-FFF2-40B4-BE49-F238E27FC236}">
                <a16:creationId xmlns:a16="http://schemas.microsoft.com/office/drawing/2014/main" id="{782B231C-C610-554A-9335-7771291021C7}"/>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36F910E6-BC4D-2B48-8CBC-C5C0AA6077C8}" type="slidenum">
              <a:rPr lang="en-US" altLang="en-US" sz="1000" i="1">
                <a:solidFill>
                  <a:srgbClr val="000000"/>
                </a:solidFill>
              </a:rPr>
              <a:pPr algn="r" eaLnBrk="1">
                <a:buClrTx/>
                <a:buFontTx/>
                <a:buNone/>
              </a:pPr>
              <a:t>36</a:t>
            </a:fld>
            <a:endParaRPr lang="en-US" altLang="en-US" sz="1000" i="1">
              <a:solidFill>
                <a:srgbClr val="000000"/>
              </a:solidFill>
            </a:endParaRPr>
          </a:p>
        </p:txBody>
      </p:sp>
      <p:sp>
        <p:nvSpPr>
          <p:cNvPr id="52226" name="Text Box 2">
            <a:extLst>
              <a:ext uri="{FF2B5EF4-FFF2-40B4-BE49-F238E27FC236}">
                <a16:creationId xmlns:a16="http://schemas.microsoft.com/office/drawing/2014/main" id="{7E344D04-FC89-774C-86E9-D0A2CE1E78F5}"/>
              </a:ext>
            </a:extLst>
          </p:cNvPr>
          <p:cNvSpPr txBox="1">
            <a:spLocks noGrp="1" noRot="1" noChangeAspect="1" noChangeArrowheads="1"/>
          </p:cNvSpPr>
          <p:nvPr>
            <p:ph type="sldImg"/>
          </p:nvPr>
        </p:nvSpPr>
        <p:spPr>
          <a:xfrm>
            <a:off x="1263650" y="660400"/>
            <a:ext cx="4330700" cy="3248025"/>
          </a:xfrm>
          <a:solidFill>
            <a:srgbClr val="FFFFFF"/>
          </a:solidFill>
        </p:spPr>
      </p:sp>
      <p:sp>
        <p:nvSpPr>
          <p:cNvPr id="52227" name="Text Box 3">
            <a:extLst>
              <a:ext uri="{FF2B5EF4-FFF2-40B4-BE49-F238E27FC236}">
                <a16:creationId xmlns:a16="http://schemas.microsoft.com/office/drawing/2014/main" id="{9F2613EF-469B-304B-9C80-011F5ABE2B6B}"/>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39676383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24">
            <a:extLst>
              <a:ext uri="{FF2B5EF4-FFF2-40B4-BE49-F238E27FC236}">
                <a16:creationId xmlns:a16="http://schemas.microsoft.com/office/drawing/2014/main" id="{C5EFCE19-621A-5D4C-A805-447CE9F9EF2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A1B1358E-0DC8-4F4C-8103-8325EE67E08E}" type="slidenum">
              <a:rPr lang="en-US" altLang="en-US" sz="1000">
                <a:solidFill>
                  <a:srgbClr val="000000"/>
                </a:solidFill>
              </a:rPr>
              <a:pPr>
                <a:buClrTx/>
                <a:buFontTx/>
                <a:buNone/>
              </a:pPr>
              <a:t>37</a:t>
            </a:fld>
            <a:endParaRPr lang="en-US" altLang="en-US" sz="1000">
              <a:solidFill>
                <a:srgbClr val="000000"/>
              </a:solidFill>
            </a:endParaRPr>
          </a:p>
        </p:txBody>
      </p:sp>
      <p:sp>
        <p:nvSpPr>
          <p:cNvPr id="70659" name="Text Box 1">
            <a:extLst>
              <a:ext uri="{FF2B5EF4-FFF2-40B4-BE49-F238E27FC236}">
                <a16:creationId xmlns:a16="http://schemas.microsoft.com/office/drawing/2014/main" id="{D2CD91C0-EA9B-C44C-AEDA-DBE6E712EAAA}"/>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1B4DA814-8CCE-1541-90E7-1536E509D687}" type="slidenum">
              <a:rPr lang="en-US" altLang="en-US" sz="1000" i="1">
                <a:solidFill>
                  <a:srgbClr val="000000"/>
                </a:solidFill>
              </a:rPr>
              <a:pPr algn="r" eaLnBrk="1">
                <a:buClrTx/>
                <a:buFontTx/>
                <a:buNone/>
              </a:pPr>
              <a:t>37</a:t>
            </a:fld>
            <a:endParaRPr lang="en-US" altLang="en-US" sz="1000" i="1">
              <a:solidFill>
                <a:srgbClr val="000000"/>
              </a:solidFill>
            </a:endParaRPr>
          </a:p>
        </p:txBody>
      </p:sp>
      <p:sp>
        <p:nvSpPr>
          <p:cNvPr id="53250" name="Text Box 2">
            <a:extLst>
              <a:ext uri="{FF2B5EF4-FFF2-40B4-BE49-F238E27FC236}">
                <a16:creationId xmlns:a16="http://schemas.microsoft.com/office/drawing/2014/main" id="{B2713E88-803F-054F-BD24-8967923B1F90}"/>
              </a:ext>
            </a:extLst>
          </p:cNvPr>
          <p:cNvSpPr txBox="1">
            <a:spLocks noGrp="1" noRot="1" noChangeAspect="1" noChangeArrowheads="1"/>
          </p:cNvSpPr>
          <p:nvPr>
            <p:ph type="sldImg"/>
          </p:nvPr>
        </p:nvSpPr>
        <p:spPr>
          <a:xfrm>
            <a:off x="1263650" y="660400"/>
            <a:ext cx="4330700" cy="3248025"/>
          </a:xfrm>
          <a:solidFill>
            <a:srgbClr val="FFFFFF"/>
          </a:solidFill>
        </p:spPr>
      </p:sp>
      <p:sp>
        <p:nvSpPr>
          <p:cNvPr id="53251" name="Text Box 3">
            <a:extLst>
              <a:ext uri="{FF2B5EF4-FFF2-40B4-BE49-F238E27FC236}">
                <a16:creationId xmlns:a16="http://schemas.microsoft.com/office/drawing/2014/main" id="{47671DD2-01A4-D54F-9DEA-924DABF07AE4}"/>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40248092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24">
            <a:extLst>
              <a:ext uri="{FF2B5EF4-FFF2-40B4-BE49-F238E27FC236}">
                <a16:creationId xmlns:a16="http://schemas.microsoft.com/office/drawing/2014/main" id="{5E5ECC86-BA77-0947-ABF2-188CA8DF0A7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059329C1-1053-3D40-A2EC-F04F34999F10}" type="slidenum">
              <a:rPr lang="en-US" altLang="en-US" sz="1000">
                <a:solidFill>
                  <a:srgbClr val="000000"/>
                </a:solidFill>
              </a:rPr>
              <a:pPr>
                <a:buClrTx/>
                <a:buFontTx/>
                <a:buNone/>
              </a:pPr>
              <a:t>38</a:t>
            </a:fld>
            <a:endParaRPr lang="en-US" altLang="en-US" sz="1000">
              <a:solidFill>
                <a:srgbClr val="000000"/>
              </a:solidFill>
            </a:endParaRPr>
          </a:p>
        </p:txBody>
      </p:sp>
      <p:sp>
        <p:nvSpPr>
          <p:cNvPr id="72707" name="Text Box 1">
            <a:extLst>
              <a:ext uri="{FF2B5EF4-FFF2-40B4-BE49-F238E27FC236}">
                <a16:creationId xmlns:a16="http://schemas.microsoft.com/office/drawing/2014/main" id="{4D062C05-B866-6447-8F1F-A1193B136424}"/>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897D085D-C2D0-854E-ADD6-513D3FA53548}" type="slidenum">
              <a:rPr lang="en-US" altLang="en-US" sz="1000" i="1">
                <a:solidFill>
                  <a:srgbClr val="000000"/>
                </a:solidFill>
              </a:rPr>
              <a:pPr algn="r" eaLnBrk="1">
                <a:buClrTx/>
                <a:buFontTx/>
                <a:buNone/>
              </a:pPr>
              <a:t>38</a:t>
            </a:fld>
            <a:endParaRPr lang="en-US" altLang="en-US" sz="1000" i="1">
              <a:solidFill>
                <a:srgbClr val="000000"/>
              </a:solidFill>
            </a:endParaRPr>
          </a:p>
        </p:txBody>
      </p:sp>
      <p:sp>
        <p:nvSpPr>
          <p:cNvPr id="54274" name="Text Box 2">
            <a:extLst>
              <a:ext uri="{FF2B5EF4-FFF2-40B4-BE49-F238E27FC236}">
                <a16:creationId xmlns:a16="http://schemas.microsoft.com/office/drawing/2014/main" id="{8BC6E96F-56B9-9848-B4BD-F659A623578E}"/>
              </a:ext>
            </a:extLst>
          </p:cNvPr>
          <p:cNvSpPr txBox="1">
            <a:spLocks noGrp="1" noRot="1" noChangeAspect="1" noChangeArrowheads="1"/>
          </p:cNvSpPr>
          <p:nvPr>
            <p:ph type="sldImg"/>
          </p:nvPr>
        </p:nvSpPr>
        <p:spPr>
          <a:xfrm>
            <a:off x="1263650" y="660400"/>
            <a:ext cx="4330700" cy="3248025"/>
          </a:xfrm>
          <a:solidFill>
            <a:srgbClr val="FFFFFF"/>
          </a:solidFill>
        </p:spPr>
      </p:sp>
      <p:sp>
        <p:nvSpPr>
          <p:cNvPr id="54275" name="Text Box 3">
            <a:extLst>
              <a:ext uri="{FF2B5EF4-FFF2-40B4-BE49-F238E27FC236}">
                <a16:creationId xmlns:a16="http://schemas.microsoft.com/office/drawing/2014/main" id="{D99D95AB-3C46-0342-B535-26CECAF63CE1}"/>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805113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24">
            <a:extLst>
              <a:ext uri="{FF2B5EF4-FFF2-40B4-BE49-F238E27FC236}">
                <a16:creationId xmlns:a16="http://schemas.microsoft.com/office/drawing/2014/main" id="{3F05951A-441F-D147-9880-7408C357D18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E78BA325-BAA6-3348-AF5A-B6324FF9A67D}" type="slidenum">
              <a:rPr lang="en-US" altLang="en-US" sz="1000">
                <a:solidFill>
                  <a:srgbClr val="000000"/>
                </a:solidFill>
              </a:rPr>
              <a:pPr>
                <a:buClrTx/>
                <a:buFontTx/>
                <a:buNone/>
              </a:pPr>
              <a:t>39</a:t>
            </a:fld>
            <a:endParaRPr lang="en-US" altLang="en-US" sz="1000">
              <a:solidFill>
                <a:srgbClr val="000000"/>
              </a:solidFill>
            </a:endParaRPr>
          </a:p>
        </p:txBody>
      </p:sp>
      <p:sp>
        <p:nvSpPr>
          <p:cNvPr id="80899" name="Text Box 1">
            <a:extLst>
              <a:ext uri="{FF2B5EF4-FFF2-40B4-BE49-F238E27FC236}">
                <a16:creationId xmlns:a16="http://schemas.microsoft.com/office/drawing/2014/main" id="{6B4DD317-7C91-4943-8604-428868DCD1FA}"/>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55E9B66F-B72C-064D-B32C-832BF83DDC49}" type="slidenum">
              <a:rPr lang="en-US" altLang="en-US" sz="1000" i="1">
                <a:solidFill>
                  <a:srgbClr val="000000"/>
                </a:solidFill>
              </a:rPr>
              <a:pPr algn="r" eaLnBrk="1">
                <a:buClrTx/>
                <a:buFontTx/>
                <a:buNone/>
              </a:pPr>
              <a:t>39</a:t>
            </a:fld>
            <a:endParaRPr lang="en-US" altLang="en-US" sz="1000" i="1">
              <a:solidFill>
                <a:srgbClr val="000000"/>
              </a:solidFill>
            </a:endParaRPr>
          </a:p>
        </p:txBody>
      </p:sp>
      <p:sp>
        <p:nvSpPr>
          <p:cNvPr id="58370" name="Text Box 2">
            <a:extLst>
              <a:ext uri="{FF2B5EF4-FFF2-40B4-BE49-F238E27FC236}">
                <a16:creationId xmlns:a16="http://schemas.microsoft.com/office/drawing/2014/main" id="{C5B94416-9C54-F345-AE3F-0BF503DD661C}"/>
              </a:ext>
            </a:extLst>
          </p:cNvPr>
          <p:cNvSpPr txBox="1">
            <a:spLocks noGrp="1" noRot="1" noChangeAspect="1" noChangeArrowheads="1"/>
          </p:cNvSpPr>
          <p:nvPr>
            <p:ph type="sldImg"/>
          </p:nvPr>
        </p:nvSpPr>
        <p:spPr>
          <a:xfrm>
            <a:off x="1263650" y="660400"/>
            <a:ext cx="4330700" cy="3248025"/>
          </a:xfrm>
          <a:solidFill>
            <a:srgbClr val="FFFFFF"/>
          </a:solidFill>
        </p:spPr>
      </p:sp>
      <p:sp>
        <p:nvSpPr>
          <p:cNvPr id="58371" name="Text Box 3">
            <a:extLst>
              <a:ext uri="{FF2B5EF4-FFF2-40B4-BE49-F238E27FC236}">
                <a16:creationId xmlns:a16="http://schemas.microsoft.com/office/drawing/2014/main" id="{B21EE033-8B66-BA4B-B5D2-8BAC8152CDB5}"/>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22768297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24">
            <a:extLst>
              <a:ext uri="{FF2B5EF4-FFF2-40B4-BE49-F238E27FC236}">
                <a16:creationId xmlns:a16="http://schemas.microsoft.com/office/drawing/2014/main" id="{29AE7B2F-25B8-F74E-ACC1-F02887CDF81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412EAE98-446E-544E-86CD-83B2D63199FA}" type="slidenum">
              <a:rPr lang="en-US" altLang="en-US" sz="1000">
                <a:solidFill>
                  <a:srgbClr val="000000"/>
                </a:solidFill>
              </a:rPr>
              <a:pPr>
                <a:buClrTx/>
                <a:buFontTx/>
                <a:buNone/>
              </a:pPr>
              <a:t>40</a:t>
            </a:fld>
            <a:endParaRPr lang="en-US" altLang="en-US" sz="1000">
              <a:solidFill>
                <a:srgbClr val="000000"/>
              </a:solidFill>
            </a:endParaRPr>
          </a:p>
        </p:txBody>
      </p:sp>
      <p:sp>
        <p:nvSpPr>
          <p:cNvPr id="82947" name="Text Box 1">
            <a:extLst>
              <a:ext uri="{FF2B5EF4-FFF2-40B4-BE49-F238E27FC236}">
                <a16:creationId xmlns:a16="http://schemas.microsoft.com/office/drawing/2014/main" id="{DB61DE5B-DB62-D047-951E-E83AA70FE1DA}"/>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44FA3183-159C-5645-9ABF-EF869249CC5C}" type="slidenum">
              <a:rPr lang="en-US" altLang="en-US" sz="1000" i="1">
                <a:solidFill>
                  <a:srgbClr val="000000"/>
                </a:solidFill>
              </a:rPr>
              <a:pPr algn="r" eaLnBrk="1">
                <a:buClrTx/>
                <a:buFontTx/>
                <a:buNone/>
              </a:pPr>
              <a:t>40</a:t>
            </a:fld>
            <a:endParaRPr lang="en-US" altLang="en-US" sz="1000" i="1">
              <a:solidFill>
                <a:srgbClr val="000000"/>
              </a:solidFill>
            </a:endParaRPr>
          </a:p>
        </p:txBody>
      </p:sp>
      <p:sp>
        <p:nvSpPr>
          <p:cNvPr id="59394" name="Text Box 2">
            <a:extLst>
              <a:ext uri="{FF2B5EF4-FFF2-40B4-BE49-F238E27FC236}">
                <a16:creationId xmlns:a16="http://schemas.microsoft.com/office/drawing/2014/main" id="{4DC9CFBE-87D6-0A43-AE60-185747A53DE1}"/>
              </a:ext>
            </a:extLst>
          </p:cNvPr>
          <p:cNvSpPr txBox="1">
            <a:spLocks noGrp="1" noRot="1" noChangeAspect="1" noChangeArrowheads="1"/>
          </p:cNvSpPr>
          <p:nvPr>
            <p:ph type="sldImg"/>
          </p:nvPr>
        </p:nvSpPr>
        <p:spPr>
          <a:xfrm>
            <a:off x="1263650" y="660400"/>
            <a:ext cx="4330700" cy="3248025"/>
          </a:xfrm>
          <a:solidFill>
            <a:srgbClr val="FFFFFF"/>
          </a:solidFill>
        </p:spPr>
      </p:sp>
      <p:sp>
        <p:nvSpPr>
          <p:cNvPr id="59395" name="Text Box 3">
            <a:extLst>
              <a:ext uri="{FF2B5EF4-FFF2-40B4-BE49-F238E27FC236}">
                <a16:creationId xmlns:a16="http://schemas.microsoft.com/office/drawing/2014/main" id="{EC89BF6E-91C2-394F-8D32-867EACB1081D}"/>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71514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55C04C-B25E-DC47-9FF2-6937A9CF78DC}"/>
              </a:ext>
            </a:extLst>
          </p:cNvPr>
          <p:cNvSpPr>
            <a:spLocks noGrp="1" noChangeArrowheads="1"/>
          </p:cNvSpPr>
          <p:nvPr>
            <p:ph type="sldNum" sz="quarter" idx="5"/>
          </p:nvPr>
        </p:nvSpPr>
        <p:spPr>
          <a:ln/>
        </p:spPr>
        <p:txBody>
          <a:bodyPr/>
          <a:lstStyle/>
          <a:p>
            <a:fld id="{0483B065-4D6F-CA41-AD55-059889E22105}" type="slidenum">
              <a:rPr lang="en-US" altLang="en-US"/>
              <a:pPr/>
              <a:t>4</a:t>
            </a:fld>
            <a:endParaRPr lang="en-US" altLang="en-US" dirty="0"/>
          </a:p>
        </p:txBody>
      </p:sp>
      <p:sp>
        <p:nvSpPr>
          <p:cNvPr id="50178" name="Rectangle 2">
            <a:extLst>
              <a:ext uri="{FF2B5EF4-FFF2-40B4-BE49-F238E27FC236}">
                <a16:creationId xmlns:a16="http://schemas.microsoft.com/office/drawing/2014/main" id="{BE192161-8A68-1C40-A189-FBDC82AA7646}"/>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EB8CB935-EB3B-1945-A627-D5237715B7E0}"/>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24">
            <a:extLst>
              <a:ext uri="{FF2B5EF4-FFF2-40B4-BE49-F238E27FC236}">
                <a16:creationId xmlns:a16="http://schemas.microsoft.com/office/drawing/2014/main" id="{7BFA68EC-7503-6845-9576-E3571E02FA4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C94DEEBD-6596-C24D-83EC-29195850487B}" type="slidenum">
              <a:rPr lang="en-US" altLang="en-US" sz="1000">
                <a:solidFill>
                  <a:srgbClr val="000000"/>
                </a:solidFill>
              </a:rPr>
              <a:pPr>
                <a:buClrTx/>
                <a:buFontTx/>
                <a:buNone/>
              </a:pPr>
              <a:t>41</a:t>
            </a:fld>
            <a:endParaRPr lang="en-US" altLang="en-US" sz="1000">
              <a:solidFill>
                <a:srgbClr val="000000"/>
              </a:solidFill>
            </a:endParaRPr>
          </a:p>
        </p:txBody>
      </p:sp>
      <p:sp>
        <p:nvSpPr>
          <p:cNvPr id="84995" name="Text Box 1">
            <a:extLst>
              <a:ext uri="{FF2B5EF4-FFF2-40B4-BE49-F238E27FC236}">
                <a16:creationId xmlns:a16="http://schemas.microsoft.com/office/drawing/2014/main" id="{B5E799C1-95DE-AE4E-A7E6-70B05802664B}"/>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B3004893-E73D-4941-876D-BB8DBE8846FE}" type="slidenum">
              <a:rPr lang="en-US" altLang="en-US" sz="1000" i="1">
                <a:solidFill>
                  <a:srgbClr val="000000"/>
                </a:solidFill>
              </a:rPr>
              <a:pPr algn="r" eaLnBrk="1">
                <a:buClrTx/>
                <a:buFontTx/>
                <a:buNone/>
              </a:pPr>
              <a:t>41</a:t>
            </a:fld>
            <a:endParaRPr lang="en-US" altLang="en-US" sz="1000" i="1">
              <a:solidFill>
                <a:srgbClr val="000000"/>
              </a:solidFill>
            </a:endParaRPr>
          </a:p>
        </p:txBody>
      </p:sp>
      <p:sp>
        <p:nvSpPr>
          <p:cNvPr id="60418" name="Text Box 2">
            <a:extLst>
              <a:ext uri="{FF2B5EF4-FFF2-40B4-BE49-F238E27FC236}">
                <a16:creationId xmlns:a16="http://schemas.microsoft.com/office/drawing/2014/main" id="{A8ECF61A-608B-684B-9FE6-A09B5E29A864}"/>
              </a:ext>
            </a:extLst>
          </p:cNvPr>
          <p:cNvSpPr txBox="1">
            <a:spLocks noGrp="1" noRot="1" noChangeAspect="1" noChangeArrowheads="1"/>
          </p:cNvSpPr>
          <p:nvPr>
            <p:ph type="sldImg"/>
          </p:nvPr>
        </p:nvSpPr>
        <p:spPr>
          <a:xfrm>
            <a:off x="1263650" y="660400"/>
            <a:ext cx="4330700" cy="3248025"/>
          </a:xfrm>
          <a:solidFill>
            <a:srgbClr val="FFFFFF"/>
          </a:solidFill>
        </p:spPr>
      </p:sp>
      <p:sp>
        <p:nvSpPr>
          <p:cNvPr id="60419" name="Text Box 3">
            <a:extLst>
              <a:ext uri="{FF2B5EF4-FFF2-40B4-BE49-F238E27FC236}">
                <a16:creationId xmlns:a16="http://schemas.microsoft.com/office/drawing/2014/main" id="{510C6514-8384-CD4E-944C-920275FC581B}"/>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18568214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24">
            <a:extLst>
              <a:ext uri="{FF2B5EF4-FFF2-40B4-BE49-F238E27FC236}">
                <a16:creationId xmlns:a16="http://schemas.microsoft.com/office/drawing/2014/main" id="{EFD65DA5-7BFE-CC47-81E5-A7F3AEA262A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C8E25BB4-0F37-954C-8D16-AA4821A4AA68}" type="slidenum">
              <a:rPr lang="en-US" altLang="en-US" sz="1000">
                <a:solidFill>
                  <a:srgbClr val="000000"/>
                </a:solidFill>
              </a:rPr>
              <a:pPr>
                <a:buClrTx/>
                <a:buFontTx/>
                <a:buNone/>
              </a:pPr>
              <a:t>42</a:t>
            </a:fld>
            <a:endParaRPr lang="en-US" altLang="en-US" sz="1000">
              <a:solidFill>
                <a:srgbClr val="000000"/>
              </a:solidFill>
            </a:endParaRPr>
          </a:p>
        </p:txBody>
      </p:sp>
      <p:sp>
        <p:nvSpPr>
          <p:cNvPr id="87043" name="Text Box 1">
            <a:extLst>
              <a:ext uri="{FF2B5EF4-FFF2-40B4-BE49-F238E27FC236}">
                <a16:creationId xmlns:a16="http://schemas.microsoft.com/office/drawing/2014/main" id="{CB9F52C4-9EDE-474F-8390-DE144071A838}"/>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C693FB6E-A0B0-3A48-994D-336A907BB669}" type="slidenum">
              <a:rPr lang="en-US" altLang="en-US" sz="1000" i="1">
                <a:solidFill>
                  <a:srgbClr val="000000"/>
                </a:solidFill>
              </a:rPr>
              <a:pPr algn="r" eaLnBrk="1">
                <a:buClrTx/>
                <a:buFontTx/>
                <a:buNone/>
              </a:pPr>
              <a:t>42</a:t>
            </a:fld>
            <a:endParaRPr lang="en-US" altLang="en-US" sz="1000" i="1">
              <a:solidFill>
                <a:srgbClr val="000000"/>
              </a:solidFill>
            </a:endParaRPr>
          </a:p>
        </p:txBody>
      </p:sp>
      <p:sp>
        <p:nvSpPr>
          <p:cNvPr id="61442" name="Text Box 2">
            <a:extLst>
              <a:ext uri="{FF2B5EF4-FFF2-40B4-BE49-F238E27FC236}">
                <a16:creationId xmlns:a16="http://schemas.microsoft.com/office/drawing/2014/main" id="{9938EC73-0D76-6846-8FB1-E9F406AD81AE}"/>
              </a:ext>
            </a:extLst>
          </p:cNvPr>
          <p:cNvSpPr txBox="1">
            <a:spLocks noGrp="1" noRot="1" noChangeAspect="1" noChangeArrowheads="1"/>
          </p:cNvSpPr>
          <p:nvPr>
            <p:ph type="sldImg"/>
          </p:nvPr>
        </p:nvSpPr>
        <p:spPr>
          <a:xfrm>
            <a:off x="1263650" y="660400"/>
            <a:ext cx="4330700" cy="3248025"/>
          </a:xfrm>
          <a:solidFill>
            <a:srgbClr val="FFFFFF"/>
          </a:solidFill>
        </p:spPr>
      </p:sp>
      <p:sp>
        <p:nvSpPr>
          <p:cNvPr id="61443" name="Text Box 3">
            <a:extLst>
              <a:ext uri="{FF2B5EF4-FFF2-40B4-BE49-F238E27FC236}">
                <a16:creationId xmlns:a16="http://schemas.microsoft.com/office/drawing/2014/main" id="{EAF95CE3-B6A6-624A-9923-50598A399FA0}"/>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18790156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24">
            <a:extLst>
              <a:ext uri="{FF2B5EF4-FFF2-40B4-BE49-F238E27FC236}">
                <a16:creationId xmlns:a16="http://schemas.microsoft.com/office/drawing/2014/main" id="{F785A7C3-B2BD-794D-B609-3AFA1EBE830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B02AD8AF-900E-5641-ADB8-3501F4A77775}" type="slidenum">
              <a:rPr lang="en-US" altLang="en-US" sz="1000">
                <a:solidFill>
                  <a:srgbClr val="000000"/>
                </a:solidFill>
              </a:rPr>
              <a:pPr>
                <a:buClrTx/>
                <a:buFontTx/>
                <a:buNone/>
              </a:pPr>
              <a:t>43</a:t>
            </a:fld>
            <a:endParaRPr lang="en-US" altLang="en-US" sz="1000">
              <a:solidFill>
                <a:srgbClr val="000000"/>
              </a:solidFill>
            </a:endParaRPr>
          </a:p>
        </p:txBody>
      </p:sp>
      <p:sp>
        <p:nvSpPr>
          <p:cNvPr id="89091" name="Text Box 1">
            <a:extLst>
              <a:ext uri="{FF2B5EF4-FFF2-40B4-BE49-F238E27FC236}">
                <a16:creationId xmlns:a16="http://schemas.microsoft.com/office/drawing/2014/main" id="{AC9CF11E-7946-EA49-A0CA-BCAC43A55344}"/>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AC026623-61DB-0341-BC37-5AB396DC3BE5}" type="slidenum">
              <a:rPr lang="en-US" altLang="en-US" sz="1000" i="1">
                <a:solidFill>
                  <a:srgbClr val="000000"/>
                </a:solidFill>
              </a:rPr>
              <a:pPr algn="r" eaLnBrk="1">
                <a:buClrTx/>
                <a:buFontTx/>
                <a:buNone/>
              </a:pPr>
              <a:t>43</a:t>
            </a:fld>
            <a:endParaRPr lang="en-US" altLang="en-US" sz="1000" i="1">
              <a:solidFill>
                <a:srgbClr val="000000"/>
              </a:solidFill>
            </a:endParaRPr>
          </a:p>
        </p:txBody>
      </p:sp>
      <p:sp>
        <p:nvSpPr>
          <p:cNvPr id="62466" name="Text Box 2">
            <a:extLst>
              <a:ext uri="{FF2B5EF4-FFF2-40B4-BE49-F238E27FC236}">
                <a16:creationId xmlns:a16="http://schemas.microsoft.com/office/drawing/2014/main" id="{BFC9B89D-7CDD-6A4A-95BE-722221901D3B}"/>
              </a:ext>
            </a:extLst>
          </p:cNvPr>
          <p:cNvSpPr txBox="1">
            <a:spLocks noGrp="1" noRot="1" noChangeAspect="1" noChangeArrowheads="1"/>
          </p:cNvSpPr>
          <p:nvPr>
            <p:ph type="sldImg"/>
          </p:nvPr>
        </p:nvSpPr>
        <p:spPr>
          <a:xfrm>
            <a:off x="1263650" y="660400"/>
            <a:ext cx="4330700" cy="3248025"/>
          </a:xfrm>
          <a:solidFill>
            <a:srgbClr val="FFFFFF"/>
          </a:solidFill>
        </p:spPr>
      </p:sp>
      <p:sp>
        <p:nvSpPr>
          <p:cNvPr id="62467" name="Text Box 3">
            <a:extLst>
              <a:ext uri="{FF2B5EF4-FFF2-40B4-BE49-F238E27FC236}">
                <a16:creationId xmlns:a16="http://schemas.microsoft.com/office/drawing/2014/main" id="{BDE71FCD-B0E1-C145-93D9-A1BD6D85CC1A}"/>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24967165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24">
            <a:extLst>
              <a:ext uri="{FF2B5EF4-FFF2-40B4-BE49-F238E27FC236}">
                <a16:creationId xmlns:a16="http://schemas.microsoft.com/office/drawing/2014/main" id="{43DF1C1A-108F-6648-B38B-FDF1667F03F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1E8BFD69-7B0A-3049-B514-C61C3A7CCB51}" type="slidenum">
              <a:rPr lang="en-US" altLang="en-US" sz="1000">
                <a:solidFill>
                  <a:srgbClr val="000000"/>
                </a:solidFill>
              </a:rPr>
              <a:pPr>
                <a:buClrTx/>
                <a:buFontTx/>
                <a:buNone/>
              </a:pPr>
              <a:t>44</a:t>
            </a:fld>
            <a:endParaRPr lang="en-US" altLang="en-US" sz="1000">
              <a:solidFill>
                <a:srgbClr val="000000"/>
              </a:solidFill>
            </a:endParaRPr>
          </a:p>
        </p:txBody>
      </p:sp>
      <p:sp>
        <p:nvSpPr>
          <p:cNvPr id="91139" name="Text Box 1">
            <a:extLst>
              <a:ext uri="{FF2B5EF4-FFF2-40B4-BE49-F238E27FC236}">
                <a16:creationId xmlns:a16="http://schemas.microsoft.com/office/drawing/2014/main" id="{6C5511EA-D9EE-964B-8B94-1783984FB0B7}"/>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D48DAF49-25E6-BA44-A2EC-21CC2B295402}" type="slidenum">
              <a:rPr lang="en-US" altLang="en-US" sz="1000" i="1">
                <a:solidFill>
                  <a:srgbClr val="000000"/>
                </a:solidFill>
              </a:rPr>
              <a:pPr algn="r" eaLnBrk="1">
                <a:buClrTx/>
                <a:buFontTx/>
                <a:buNone/>
              </a:pPr>
              <a:t>44</a:t>
            </a:fld>
            <a:endParaRPr lang="en-US" altLang="en-US" sz="1000" i="1">
              <a:solidFill>
                <a:srgbClr val="000000"/>
              </a:solidFill>
            </a:endParaRPr>
          </a:p>
        </p:txBody>
      </p:sp>
      <p:sp>
        <p:nvSpPr>
          <p:cNvPr id="63490" name="Text Box 2">
            <a:extLst>
              <a:ext uri="{FF2B5EF4-FFF2-40B4-BE49-F238E27FC236}">
                <a16:creationId xmlns:a16="http://schemas.microsoft.com/office/drawing/2014/main" id="{87EC58E2-7AEE-904F-8F9A-EA4C8C964540}"/>
              </a:ext>
            </a:extLst>
          </p:cNvPr>
          <p:cNvSpPr txBox="1">
            <a:spLocks noGrp="1" noRot="1" noChangeAspect="1" noChangeArrowheads="1"/>
          </p:cNvSpPr>
          <p:nvPr>
            <p:ph type="sldImg"/>
          </p:nvPr>
        </p:nvSpPr>
        <p:spPr>
          <a:xfrm>
            <a:off x="1263650" y="660400"/>
            <a:ext cx="4330700" cy="3248025"/>
          </a:xfrm>
          <a:solidFill>
            <a:srgbClr val="FFFFFF"/>
          </a:solidFill>
        </p:spPr>
      </p:sp>
      <p:sp>
        <p:nvSpPr>
          <p:cNvPr id="63491" name="Text Box 3">
            <a:extLst>
              <a:ext uri="{FF2B5EF4-FFF2-40B4-BE49-F238E27FC236}">
                <a16:creationId xmlns:a16="http://schemas.microsoft.com/office/drawing/2014/main" id="{1C1E7C7A-6AAF-7445-B935-8E6F74138CA9}"/>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26635621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24">
            <a:extLst>
              <a:ext uri="{FF2B5EF4-FFF2-40B4-BE49-F238E27FC236}">
                <a16:creationId xmlns:a16="http://schemas.microsoft.com/office/drawing/2014/main" id="{6DF99C38-548C-F94D-B6D0-F866110FF0C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A0D60426-CF13-6C49-83BC-EC497AED8514}" type="slidenum">
              <a:rPr lang="en-US" altLang="en-US" sz="1000">
                <a:solidFill>
                  <a:srgbClr val="000000"/>
                </a:solidFill>
              </a:rPr>
              <a:pPr>
                <a:buClrTx/>
                <a:buFontTx/>
                <a:buNone/>
              </a:pPr>
              <a:t>45</a:t>
            </a:fld>
            <a:endParaRPr lang="en-US" altLang="en-US" sz="1000">
              <a:solidFill>
                <a:srgbClr val="000000"/>
              </a:solidFill>
            </a:endParaRPr>
          </a:p>
        </p:txBody>
      </p:sp>
      <p:sp>
        <p:nvSpPr>
          <p:cNvPr id="93187" name="Text Box 1">
            <a:extLst>
              <a:ext uri="{FF2B5EF4-FFF2-40B4-BE49-F238E27FC236}">
                <a16:creationId xmlns:a16="http://schemas.microsoft.com/office/drawing/2014/main" id="{2512FD0F-8394-E84F-975C-658D7415977F}"/>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C1CEEE85-F983-D648-BAFF-ED39F5BBD0F5}" type="slidenum">
              <a:rPr lang="en-US" altLang="en-US" sz="1000" i="1">
                <a:solidFill>
                  <a:srgbClr val="000000"/>
                </a:solidFill>
              </a:rPr>
              <a:pPr algn="r" eaLnBrk="1">
                <a:buClrTx/>
                <a:buFontTx/>
                <a:buNone/>
              </a:pPr>
              <a:t>45</a:t>
            </a:fld>
            <a:endParaRPr lang="en-US" altLang="en-US" sz="1000" i="1">
              <a:solidFill>
                <a:srgbClr val="000000"/>
              </a:solidFill>
            </a:endParaRPr>
          </a:p>
        </p:txBody>
      </p:sp>
      <p:sp>
        <p:nvSpPr>
          <p:cNvPr id="64514" name="Text Box 2">
            <a:extLst>
              <a:ext uri="{FF2B5EF4-FFF2-40B4-BE49-F238E27FC236}">
                <a16:creationId xmlns:a16="http://schemas.microsoft.com/office/drawing/2014/main" id="{59FFB0C7-B5A2-4447-A254-19A0B806A86C}"/>
              </a:ext>
            </a:extLst>
          </p:cNvPr>
          <p:cNvSpPr txBox="1">
            <a:spLocks noGrp="1" noRot="1" noChangeAspect="1" noChangeArrowheads="1"/>
          </p:cNvSpPr>
          <p:nvPr>
            <p:ph type="sldImg"/>
          </p:nvPr>
        </p:nvSpPr>
        <p:spPr>
          <a:xfrm>
            <a:off x="1263650" y="660400"/>
            <a:ext cx="4330700" cy="3248025"/>
          </a:xfrm>
          <a:solidFill>
            <a:srgbClr val="FFFFFF"/>
          </a:solidFill>
        </p:spPr>
      </p:sp>
      <p:sp>
        <p:nvSpPr>
          <p:cNvPr id="64515" name="Text Box 3">
            <a:extLst>
              <a:ext uri="{FF2B5EF4-FFF2-40B4-BE49-F238E27FC236}">
                <a16:creationId xmlns:a16="http://schemas.microsoft.com/office/drawing/2014/main" id="{DB68166B-7ED5-5949-B16E-7B677113C1F8}"/>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11109315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24">
            <a:extLst>
              <a:ext uri="{FF2B5EF4-FFF2-40B4-BE49-F238E27FC236}">
                <a16:creationId xmlns:a16="http://schemas.microsoft.com/office/drawing/2014/main" id="{4803B17B-9BAF-AD4B-81E5-B7BB5872874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7267F10B-E44C-EC45-B261-AEBA677C1AD1}" type="slidenum">
              <a:rPr lang="en-US" altLang="en-US" sz="1000">
                <a:solidFill>
                  <a:srgbClr val="000000"/>
                </a:solidFill>
              </a:rPr>
              <a:pPr>
                <a:buClrTx/>
                <a:buFontTx/>
                <a:buNone/>
              </a:pPr>
              <a:t>46</a:t>
            </a:fld>
            <a:endParaRPr lang="en-US" altLang="en-US" sz="1000">
              <a:solidFill>
                <a:srgbClr val="000000"/>
              </a:solidFill>
            </a:endParaRPr>
          </a:p>
        </p:txBody>
      </p:sp>
      <p:sp>
        <p:nvSpPr>
          <p:cNvPr id="95235" name="Text Box 1">
            <a:extLst>
              <a:ext uri="{FF2B5EF4-FFF2-40B4-BE49-F238E27FC236}">
                <a16:creationId xmlns:a16="http://schemas.microsoft.com/office/drawing/2014/main" id="{43A98C3C-8B31-5743-84FC-6D5B1D2246DE}"/>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75E49C68-7599-D541-A103-09B963526917}" type="slidenum">
              <a:rPr lang="en-US" altLang="en-US" sz="1000" i="1">
                <a:solidFill>
                  <a:srgbClr val="000000"/>
                </a:solidFill>
              </a:rPr>
              <a:pPr algn="r" eaLnBrk="1">
                <a:buClrTx/>
                <a:buFontTx/>
                <a:buNone/>
              </a:pPr>
              <a:t>46</a:t>
            </a:fld>
            <a:endParaRPr lang="en-US" altLang="en-US" sz="1000" i="1">
              <a:solidFill>
                <a:srgbClr val="000000"/>
              </a:solidFill>
            </a:endParaRPr>
          </a:p>
        </p:txBody>
      </p:sp>
      <p:sp>
        <p:nvSpPr>
          <p:cNvPr id="65538" name="Text Box 2">
            <a:extLst>
              <a:ext uri="{FF2B5EF4-FFF2-40B4-BE49-F238E27FC236}">
                <a16:creationId xmlns:a16="http://schemas.microsoft.com/office/drawing/2014/main" id="{543329C5-0E2C-224E-A0F4-16D665709CF3}"/>
              </a:ext>
            </a:extLst>
          </p:cNvPr>
          <p:cNvSpPr txBox="1">
            <a:spLocks noGrp="1" noRot="1" noChangeAspect="1" noChangeArrowheads="1"/>
          </p:cNvSpPr>
          <p:nvPr>
            <p:ph type="sldImg"/>
          </p:nvPr>
        </p:nvSpPr>
        <p:spPr>
          <a:xfrm>
            <a:off x="1263650" y="660400"/>
            <a:ext cx="4330700" cy="3248025"/>
          </a:xfrm>
          <a:solidFill>
            <a:srgbClr val="FFFFFF"/>
          </a:solidFill>
        </p:spPr>
      </p:sp>
      <p:sp>
        <p:nvSpPr>
          <p:cNvPr id="65539" name="Text Box 3">
            <a:extLst>
              <a:ext uri="{FF2B5EF4-FFF2-40B4-BE49-F238E27FC236}">
                <a16:creationId xmlns:a16="http://schemas.microsoft.com/office/drawing/2014/main" id="{824F7307-D2FC-6C41-B38C-1A836555BE62}"/>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36251053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24">
            <a:extLst>
              <a:ext uri="{FF2B5EF4-FFF2-40B4-BE49-F238E27FC236}">
                <a16:creationId xmlns:a16="http://schemas.microsoft.com/office/drawing/2014/main" id="{4803B17B-9BAF-AD4B-81E5-B7BB5872874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7267F10B-E44C-EC45-B261-AEBA677C1AD1}" type="slidenum">
              <a:rPr lang="en-US" altLang="en-US" sz="1000">
                <a:solidFill>
                  <a:srgbClr val="000000"/>
                </a:solidFill>
              </a:rPr>
              <a:pPr>
                <a:buClrTx/>
                <a:buFontTx/>
                <a:buNone/>
              </a:pPr>
              <a:t>47</a:t>
            </a:fld>
            <a:endParaRPr lang="en-US" altLang="en-US" sz="1000">
              <a:solidFill>
                <a:srgbClr val="000000"/>
              </a:solidFill>
            </a:endParaRPr>
          </a:p>
        </p:txBody>
      </p:sp>
      <p:sp>
        <p:nvSpPr>
          <p:cNvPr id="95235" name="Text Box 1">
            <a:extLst>
              <a:ext uri="{FF2B5EF4-FFF2-40B4-BE49-F238E27FC236}">
                <a16:creationId xmlns:a16="http://schemas.microsoft.com/office/drawing/2014/main" id="{43A98C3C-8B31-5743-84FC-6D5B1D2246DE}"/>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75E49C68-7599-D541-A103-09B963526917}" type="slidenum">
              <a:rPr lang="en-US" altLang="en-US" sz="1000" i="1">
                <a:solidFill>
                  <a:srgbClr val="000000"/>
                </a:solidFill>
              </a:rPr>
              <a:pPr algn="r" eaLnBrk="1">
                <a:buClrTx/>
                <a:buFontTx/>
                <a:buNone/>
              </a:pPr>
              <a:t>47</a:t>
            </a:fld>
            <a:endParaRPr lang="en-US" altLang="en-US" sz="1000" i="1">
              <a:solidFill>
                <a:srgbClr val="000000"/>
              </a:solidFill>
            </a:endParaRPr>
          </a:p>
        </p:txBody>
      </p:sp>
      <p:sp>
        <p:nvSpPr>
          <p:cNvPr id="65538" name="Text Box 2">
            <a:extLst>
              <a:ext uri="{FF2B5EF4-FFF2-40B4-BE49-F238E27FC236}">
                <a16:creationId xmlns:a16="http://schemas.microsoft.com/office/drawing/2014/main" id="{543329C5-0E2C-224E-A0F4-16D665709CF3}"/>
              </a:ext>
            </a:extLst>
          </p:cNvPr>
          <p:cNvSpPr txBox="1">
            <a:spLocks noGrp="1" noRot="1" noChangeAspect="1" noChangeArrowheads="1"/>
          </p:cNvSpPr>
          <p:nvPr>
            <p:ph type="sldImg"/>
          </p:nvPr>
        </p:nvSpPr>
        <p:spPr>
          <a:xfrm>
            <a:off x="1263650" y="660400"/>
            <a:ext cx="4330700" cy="3248025"/>
          </a:xfrm>
          <a:solidFill>
            <a:srgbClr val="FFFFFF"/>
          </a:solidFill>
        </p:spPr>
      </p:sp>
      <p:sp>
        <p:nvSpPr>
          <p:cNvPr id="65539" name="Text Box 3">
            <a:extLst>
              <a:ext uri="{FF2B5EF4-FFF2-40B4-BE49-F238E27FC236}">
                <a16:creationId xmlns:a16="http://schemas.microsoft.com/office/drawing/2014/main" id="{824F7307-D2FC-6C41-B38C-1A836555BE62}"/>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35993091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24">
            <a:extLst>
              <a:ext uri="{FF2B5EF4-FFF2-40B4-BE49-F238E27FC236}">
                <a16:creationId xmlns:a16="http://schemas.microsoft.com/office/drawing/2014/main" id="{4803B17B-9BAF-AD4B-81E5-B7BB5872874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7267F10B-E44C-EC45-B261-AEBA677C1AD1}" type="slidenum">
              <a:rPr lang="en-US" altLang="en-US" sz="1000">
                <a:solidFill>
                  <a:srgbClr val="000000"/>
                </a:solidFill>
              </a:rPr>
              <a:pPr>
                <a:buClrTx/>
                <a:buFontTx/>
                <a:buNone/>
              </a:pPr>
              <a:t>48</a:t>
            </a:fld>
            <a:endParaRPr lang="en-US" altLang="en-US" sz="1000">
              <a:solidFill>
                <a:srgbClr val="000000"/>
              </a:solidFill>
            </a:endParaRPr>
          </a:p>
        </p:txBody>
      </p:sp>
      <p:sp>
        <p:nvSpPr>
          <p:cNvPr id="95235" name="Text Box 1">
            <a:extLst>
              <a:ext uri="{FF2B5EF4-FFF2-40B4-BE49-F238E27FC236}">
                <a16:creationId xmlns:a16="http://schemas.microsoft.com/office/drawing/2014/main" id="{43A98C3C-8B31-5743-84FC-6D5B1D2246DE}"/>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75E49C68-7599-D541-A103-09B963526917}" type="slidenum">
              <a:rPr lang="en-US" altLang="en-US" sz="1000" i="1">
                <a:solidFill>
                  <a:srgbClr val="000000"/>
                </a:solidFill>
              </a:rPr>
              <a:pPr algn="r" eaLnBrk="1">
                <a:buClrTx/>
                <a:buFontTx/>
                <a:buNone/>
              </a:pPr>
              <a:t>48</a:t>
            </a:fld>
            <a:endParaRPr lang="en-US" altLang="en-US" sz="1000" i="1">
              <a:solidFill>
                <a:srgbClr val="000000"/>
              </a:solidFill>
            </a:endParaRPr>
          </a:p>
        </p:txBody>
      </p:sp>
      <p:sp>
        <p:nvSpPr>
          <p:cNvPr id="65538" name="Text Box 2">
            <a:extLst>
              <a:ext uri="{FF2B5EF4-FFF2-40B4-BE49-F238E27FC236}">
                <a16:creationId xmlns:a16="http://schemas.microsoft.com/office/drawing/2014/main" id="{543329C5-0E2C-224E-A0F4-16D665709CF3}"/>
              </a:ext>
            </a:extLst>
          </p:cNvPr>
          <p:cNvSpPr txBox="1">
            <a:spLocks noGrp="1" noRot="1" noChangeAspect="1" noChangeArrowheads="1"/>
          </p:cNvSpPr>
          <p:nvPr>
            <p:ph type="sldImg"/>
          </p:nvPr>
        </p:nvSpPr>
        <p:spPr>
          <a:xfrm>
            <a:off x="1263650" y="660400"/>
            <a:ext cx="4330700" cy="3248025"/>
          </a:xfrm>
          <a:solidFill>
            <a:srgbClr val="FFFFFF"/>
          </a:solidFill>
        </p:spPr>
      </p:sp>
      <p:sp>
        <p:nvSpPr>
          <p:cNvPr id="65539" name="Text Box 3">
            <a:extLst>
              <a:ext uri="{FF2B5EF4-FFF2-40B4-BE49-F238E27FC236}">
                <a16:creationId xmlns:a16="http://schemas.microsoft.com/office/drawing/2014/main" id="{824F7307-D2FC-6C41-B38C-1A836555BE62}"/>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13614777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24">
            <a:extLst>
              <a:ext uri="{FF2B5EF4-FFF2-40B4-BE49-F238E27FC236}">
                <a16:creationId xmlns:a16="http://schemas.microsoft.com/office/drawing/2014/main" id="{4803B17B-9BAF-AD4B-81E5-B7BB5872874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7267F10B-E44C-EC45-B261-AEBA677C1AD1}" type="slidenum">
              <a:rPr lang="en-US" altLang="en-US" sz="1000">
                <a:solidFill>
                  <a:srgbClr val="000000"/>
                </a:solidFill>
              </a:rPr>
              <a:pPr>
                <a:buClrTx/>
                <a:buFontTx/>
                <a:buNone/>
              </a:pPr>
              <a:t>49</a:t>
            </a:fld>
            <a:endParaRPr lang="en-US" altLang="en-US" sz="1000">
              <a:solidFill>
                <a:srgbClr val="000000"/>
              </a:solidFill>
            </a:endParaRPr>
          </a:p>
        </p:txBody>
      </p:sp>
      <p:sp>
        <p:nvSpPr>
          <p:cNvPr id="95235" name="Text Box 1">
            <a:extLst>
              <a:ext uri="{FF2B5EF4-FFF2-40B4-BE49-F238E27FC236}">
                <a16:creationId xmlns:a16="http://schemas.microsoft.com/office/drawing/2014/main" id="{43A98C3C-8B31-5743-84FC-6D5B1D2246DE}"/>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75E49C68-7599-D541-A103-09B963526917}" type="slidenum">
              <a:rPr lang="en-US" altLang="en-US" sz="1000" i="1">
                <a:solidFill>
                  <a:srgbClr val="000000"/>
                </a:solidFill>
              </a:rPr>
              <a:pPr algn="r" eaLnBrk="1">
                <a:buClrTx/>
                <a:buFontTx/>
                <a:buNone/>
              </a:pPr>
              <a:t>49</a:t>
            </a:fld>
            <a:endParaRPr lang="en-US" altLang="en-US" sz="1000" i="1">
              <a:solidFill>
                <a:srgbClr val="000000"/>
              </a:solidFill>
            </a:endParaRPr>
          </a:p>
        </p:txBody>
      </p:sp>
      <p:sp>
        <p:nvSpPr>
          <p:cNvPr id="65538" name="Text Box 2">
            <a:extLst>
              <a:ext uri="{FF2B5EF4-FFF2-40B4-BE49-F238E27FC236}">
                <a16:creationId xmlns:a16="http://schemas.microsoft.com/office/drawing/2014/main" id="{543329C5-0E2C-224E-A0F4-16D665709CF3}"/>
              </a:ext>
            </a:extLst>
          </p:cNvPr>
          <p:cNvSpPr txBox="1">
            <a:spLocks noGrp="1" noRot="1" noChangeAspect="1" noChangeArrowheads="1"/>
          </p:cNvSpPr>
          <p:nvPr>
            <p:ph type="sldImg"/>
          </p:nvPr>
        </p:nvSpPr>
        <p:spPr>
          <a:xfrm>
            <a:off x="1263650" y="660400"/>
            <a:ext cx="4330700" cy="3248025"/>
          </a:xfrm>
          <a:solidFill>
            <a:srgbClr val="FFFFFF"/>
          </a:solidFill>
        </p:spPr>
      </p:sp>
      <p:sp>
        <p:nvSpPr>
          <p:cNvPr id="65539" name="Text Box 3">
            <a:extLst>
              <a:ext uri="{FF2B5EF4-FFF2-40B4-BE49-F238E27FC236}">
                <a16:creationId xmlns:a16="http://schemas.microsoft.com/office/drawing/2014/main" id="{824F7307-D2FC-6C41-B38C-1A836555BE62}"/>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9844249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24">
            <a:extLst>
              <a:ext uri="{FF2B5EF4-FFF2-40B4-BE49-F238E27FC236}">
                <a16:creationId xmlns:a16="http://schemas.microsoft.com/office/drawing/2014/main" id="{4803B17B-9BAF-AD4B-81E5-B7BB5872874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7267F10B-E44C-EC45-B261-AEBA677C1AD1}" type="slidenum">
              <a:rPr lang="en-US" altLang="en-US" sz="1000">
                <a:solidFill>
                  <a:srgbClr val="000000"/>
                </a:solidFill>
              </a:rPr>
              <a:pPr>
                <a:buClrTx/>
                <a:buFontTx/>
                <a:buNone/>
              </a:pPr>
              <a:t>50</a:t>
            </a:fld>
            <a:endParaRPr lang="en-US" altLang="en-US" sz="1000">
              <a:solidFill>
                <a:srgbClr val="000000"/>
              </a:solidFill>
            </a:endParaRPr>
          </a:p>
        </p:txBody>
      </p:sp>
      <p:sp>
        <p:nvSpPr>
          <p:cNvPr id="95235" name="Text Box 1">
            <a:extLst>
              <a:ext uri="{FF2B5EF4-FFF2-40B4-BE49-F238E27FC236}">
                <a16:creationId xmlns:a16="http://schemas.microsoft.com/office/drawing/2014/main" id="{43A98C3C-8B31-5743-84FC-6D5B1D2246DE}"/>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75E49C68-7599-D541-A103-09B963526917}" type="slidenum">
              <a:rPr lang="en-US" altLang="en-US" sz="1000" i="1">
                <a:solidFill>
                  <a:srgbClr val="000000"/>
                </a:solidFill>
              </a:rPr>
              <a:pPr algn="r" eaLnBrk="1">
                <a:buClrTx/>
                <a:buFontTx/>
                <a:buNone/>
              </a:pPr>
              <a:t>50</a:t>
            </a:fld>
            <a:endParaRPr lang="en-US" altLang="en-US" sz="1000" i="1">
              <a:solidFill>
                <a:srgbClr val="000000"/>
              </a:solidFill>
            </a:endParaRPr>
          </a:p>
        </p:txBody>
      </p:sp>
      <p:sp>
        <p:nvSpPr>
          <p:cNvPr id="65538" name="Text Box 2">
            <a:extLst>
              <a:ext uri="{FF2B5EF4-FFF2-40B4-BE49-F238E27FC236}">
                <a16:creationId xmlns:a16="http://schemas.microsoft.com/office/drawing/2014/main" id="{543329C5-0E2C-224E-A0F4-16D665709CF3}"/>
              </a:ext>
            </a:extLst>
          </p:cNvPr>
          <p:cNvSpPr txBox="1">
            <a:spLocks noGrp="1" noRot="1" noChangeAspect="1" noChangeArrowheads="1"/>
          </p:cNvSpPr>
          <p:nvPr>
            <p:ph type="sldImg"/>
          </p:nvPr>
        </p:nvSpPr>
        <p:spPr>
          <a:xfrm>
            <a:off x="1263650" y="660400"/>
            <a:ext cx="4330700" cy="3248025"/>
          </a:xfrm>
          <a:solidFill>
            <a:srgbClr val="FFFFFF"/>
          </a:solidFill>
        </p:spPr>
      </p:sp>
      <p:sp>
        <p:nvSpPr>
          <p:cNvPr id="65539" name="Text Box 3">
            <a:extLst>
              <a:ext uri="{FF2B5EF4-FFF2-40B4-BE49-F238E27FC236}">
                <a16:creationId xmlns:a16="http://schemas.microsoft.com/office/drawing/2014/main" id="{824F7307-D2FC-6C41-B38C-1A836555BE62}"/>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832234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0D0AA78-9AF2-F44E-8D71-5ED1D7D2C69F}"/>
              </a:ext>
            </a:extLst>
          </p:cNvPr>
          <p:cNvSpPr>
            <a:spLocks noGrp="1" noChangeArrowheads="1"/>
          </p:cNvSpPr>
          <p:nvPr>
            <p:ph type="sldNum" sz="quarter" idx="5"/>
          </p:nvPr>
        </p:nvSpPr>
        <p:spPr>
          <a:ln/>
        </p:spPr>
        <p:txBody>
          <a:bodyPr/>
          <a:lstStyle/>
          <a:p>
            <a:fld id="{6E2158C2-0D14-A648-85ED-9FE519CD986B}" type="slidenum">
              <a:rPr lang="en-US" altLang="en-US"/>
              <a:pPr/>
              <a:t>5</a:t>
            </a:fld>
            <a:endParaRPr lang="en-US" altLang="en-US" dirty="0"/>
          </a:p>
        </p:txBody>
      </p:sp>
      <p:sp>
        <p:nvSpPr>
          <p:cNvPr id="48130" name="Rectangle 2">
            <a:extLst>
              <a:ext uri="{FF2B5EF4-FFF2-40B4-BE49-F238E27FC236}">
                <a16:creationId xmlns:a16="http://schemas.microsoft.com/office/drawing/2014/main" id="{D955E396-94ED-CE48-A323-A6D6355D1EA8}"/>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2CF07671-F1D6-FA4E-BF2D-60A07604DB31}"/>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24">
            <a:extLst>
              <a:ext uri="{FF2B5EF4-FFF2-40B4-BE49-F238E27FC236}">
                <a16:creationId xmlns:a16="http://schemas.microsoft.com/office/drawing/2014/main" id="{4803B17B-9BAF-AD4B-81E5-B7BB5872874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7267F10B-E44C-EC45-B261-AEBA677C1AD1}" type="slidenum">
              <a:rPr lang="en-US" altLang="en-US" sz="1000">
                <a:solidFill>
                  <a:srgbClr val="000000"/>
                </a:solidFill>
              </a:rPr>
              <a:pPr>
                <a:buClrTx/>
                <a:buFontTx/>
                <a:buNone/>
              </a:pPr>
              <a:t>51</a:t>
            </a:fld>
            <a:endParaRPr lang="en-US" altLang="en-US" sz="1000">
              <a:solidFill>
                <a:srgbClr val="000000"/>
              </a:solidFill>
            </a:endParaRPr>
          </a:p>
        </p:txBody>
      </p:sp>
      <p:sp>
        <p:nvSpPr>
          <p:cNvPr id="95235" name="Text Box 1">
            <a:extLst>
              <a:ext uri="{FF2B5EF4-FFF2-40B4-BE49-F238E27FC236}">
                <a16:creationId xmlns:a16="http://schemas.microsoft.com/office/drawing/2014/main" id="{43A98C3C-8B31-5743-84FC-6D5B1D2246DE}"/>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75E49C68-7599-D541-A103-09B963526917}" type="slidenum">
              <a:rPr lang="en-US" altLang="en-US" sz="1000" i="1">
                <a:solidFill>
                  <a:srgbClr val="000000"/>
                </a:solidFill>
              </a:rPr>
              <a:pPr algn="r" eaLnBrk="1">
                <a:buClrTx/>
                <a:buFontTx/>
                <a:buNone/>
              </a:pPr>
              <a:t>51</a:t>
            </a:fld>
            <a:endParaRPr lang="en-US" altLang="en-US" sz="1000" i="1">
              <a:solidFill>
                <a:srgbClr val="000000"/>
              </a:solidFill>
            </a:endParaRPr>
          </a:p>
        </p:txBody>
      </p:sp>
      <p:sp>
        <p:nvSpPr>
          <p:cNvPr id="65538" name="Text Box 2">
            <a:extLst>
              <a:ext uri="{FF2B5EF4-FFF2-40B4-BE49-F238E27FC236}">
                <a16:creationId xmlns:a16="http://schemas.microsoft.com/office/drawing/2014/main" id="{543329C5-0E2C-224E-A0F4-16D665709CF3}"/>
              </a:ext>
            </a:extLst>
          </p:cNvPr>
          <p:cNvSpPr txBox="1">
            <a:spLocks noGrp="1" noRot="1" noChangeAspect="1" noChangeArrowheads="1"/>
          </p:cNvSpPr>
          <p:nvPr>
            <p:ph type="sldImg"/>
          </p:nvPr>
        </p:nvSpPr>
        <p:spPr>
          <a:xfrm>
            <a:off x="1263650" y="660400"/>
            <a:ext cx="4330700" cy="3248025"/>
          </a:xfrm>
          <a:solidFill>
            <a:srgbClr val="FFFFFF"/>
          </a:solidFill>
        </p:spPr>
      </p:sp>
      <p:sp>
        <p:nvSpPr>
          <p:cNvPr id="65539" name="Text Box 3">
            <a:extLst>
              <a:ext uri="{FF2B5EF4-FFF2-40B4-BE49-F238E27FC236}">
                <a16:creationId xmlns:a16="http://schemas.microsoft.com/office/drawing/2014/main" id="{824F7307-D2FC-6C41-B38C-1A836555BE62}"/>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19590452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24">
            <a:extLst>
              <a:ext uri="{FF2B5EF4-FFF2-40B4-BE49-F238E27FC236}">
                <a16:creationId xmlns:a16="http://schemas.microsoft.com/office/drawing/2014/main" id="{FA2EA059-13B0-DE49-BDCC-054DADE090A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2271DC9B-C80B-7E4F-8C60-1B64FA779797}" type="slidenum">
              <a:rPr lang="en-US" altLang="en-US" sz="1000">
                <a:solidFill>
                  <a:srgbClr val="000000"/>
                </a:solidFill>
              </a:rPr>
              <a:pPr>
                <a:buClrTx/>
                <a:buFontTx/>
                <a:buNone/>
              </a:pPr>
              <a:t>52</a:t>
            </a:fld>
            <a:endParaRPr lang="en-US" altLang="en-US" sz="1000">
              <a:solidFill>
                <a:srgbClr val="000000"/>
              </a:solidFill>
            </a:endParaRPr>
          </a:p>
        </p:txBody>
      </p:sp>
      <p:sp>
        <p:nvSpPr>
          <p:cNvPr id="99331" name="Text Box 1">
            <a:extLst>
              <a:ext uri="{FF2B5EF4-FFF2-40B4-BE49-F238E27FC236}">
                <a16:creationId xmlns:a16="http://schemas.microsoft.com/office/drawing/2014/main" id="{E75D930E-7347-4E49-BAE3-6A0014E81EBA}"/>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B8E70660-1759-AD4E-9A30-CD0BF9E89D78}" type="slidenum">
              <a:rPr lang="en-US" altLang="en-US" sz="1000" i="1">
                <a:solidFill>
                  <a:srgbClr val="000000"/>
                </a:solidFill>
              </a:rPr>
              <a:pPr algn="r" eaLnBrk="1">
                <a:buClrTx/>
                <a:buFontTx/>
                <a:buNone/>
              </a:pPr>
              <a:t>52</a:t>
            </a:fld>
            <a:endParaRPr lang="en-US" altLang="en-US" sz="1000" i="1">
              <a:solidFill>
                <a:srgbClr val="000000"/>
              </a:solidFill>
            </a:endParaRPr>
          </a:p>
        </p:txBody>
      </p:sp>
      <p:sp>
        <p:nvSpPr>
          <p:cNvPr id="67586" name="Text Box 2">
            <a:extLst>
              <a:ext uri="{FF2B5EF4-FFF2-40B4-BE49-F238E27FC236}">
                <a16:creationId xmlns:a16="http://schemas.microsoft.com/office/drawing/2014/main" id="{DF3A2900-4D60-ED4F-A10F-44C08EB249A6}"/>
              </a:ext>
            </a:extLst>
          </p:cNvPr>
          <p:cNvSpPr txBox="1">
            <a:spLocks noGrp="1" noRot="1" noChangeAspect="1" noChangeArrowheads="1"/>
          </p:cNvSpPr>
          <p:nvPr>
            <p:ph type="sldImg"/>
          </p:nvPr>
        </p:nvSpPr>
        <p:spPr>
          <a:xfrm>
            <a:off x="1263650" y="660400"/>
            <a:ext cx="4330700" cy="3248025"/>
          </a:xfrm>
          <a:solidFill>
            <a:srgbClr val="FFFFFF"/>
          </a:solidFill>
        </p:spPr>
      </p:sp>
      <p:sp>
        <p:nvSpPr>
          <p:cNvPr id="67587" name="Text Box 3">
            <a:extLst>
              <a:ext uri="{FF2B5EF4-FFF2-40B4-BE49-F238E27FC236}">
                <a16:creationId xmlns:a16="http://schemas.microsoft.com/office/drawing/2014/main" id="{CD1D1DFC-BFDF-EF4D-AF0E-95EB15DBD646}"/>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38943542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24">
            <a:extLst>
              <a:ext uri="{FF2B5EF4-FFF2-40B4-BE49-F238E27FC236}">
                <a16:creationId xmlns:a16="http://schemas.microsoft.com/office/drawing/2014/main" id="{8CE416A2-186B-0D47-A1B2-6E52CC66B17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126CD99F-9120-E14A-882A-0E294CA2E3B8}" type="slidenum">
              <a:rPr lang="en-US" altLang="en-US" sz="1000">
                <a:solidFill>
                  <a:srgbClr val="000000"/>
                </a:solidFill>
              </a:rPr>
              <a:pPr>
                <a:buClrTx/>
                <a:buFontTx/>
                <a:buNone/>
              </a:pPr>
              <a:t>53</a:t>
            </a:fld>
            <a:endParaRPr lang="en-US" altLang="en-US" sz="1000">
              <a:solidFill>
                <a:srgbClr val="000000"/>
              </a:solidFill>
            </a:endParaRPr>
          </a:p>
        </p:txBody>
      </p:sp>
      <p:sp>
        <p:nvSpPr>
          <p:cNvPr id="97283" name="Text Box 1">
            <a:extLst>
              <a:ext uri="{FF2B5EF4-FFF2-40B4-BE49-F238E27FC236}">
                <a16:creationId xmlns:a16="http://schemas.microsoft.com/office/drawing/2014/main" id="{DA209244-092E-524C-A2AF-17DB4C64C3F6}"/>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43370F12-D48A-A841-9FA4-E0EAD0BDDA4D}" type="slidenum">
              <a:rPr lang="en-US" altLang="en-US" sz="1000" i="1">
                <a:solidFill>
                  <a:srgbClr val="000000"/>
                </a:solidFill>
              </a:rPr>
              <a:pPr algn="r" eaLnBrk="1">
                <a:buClrTx/>
                <a:buFontTx/>
                <a:buNone/>
              </a:pPr>
              <a:t>53</a:t>
            </a:fld>
            <a:endParaRPr lang="en-US" altLang="en-US" sz="1000" i="1">
              <a:solidFill>
                <a:srgbClr val="000000"/>
              </a:solidFill>
            </a:endParaRPr>
          </a:p>
        </p:txBody>
      </p:sp>
      <p:sp>
        <p:nvSpPr>
          <p:cNvPr id="66562" name="Text Box 2">
            <a:extLst>
              <a:ext uri="{FF2B5EF4-FFF2-40B4-BE49-F238E27FC236}">
                <a16:creationId xmlns:a16="http://schemas.microsoft.com/office/drawing/2014/main" id="{D6858090-2CB5-2749-A85F-C6B2CD3B517F}"/>
              </a:ext>
            </a:extLst>
          </p:cNvPr>
          <p:cNvSpPr txBox="1">
            <a:spLocks noGrp="1" noRot="1" noChangeAspect="1" noChangeArrowheads="1"/>
          </p:cNvSpPr>
          <p:nvPr>
            <p:ph type="sldImg"/>
          </p:nvPr>
        </p:nvSpPr>
        <p:spPr>
          <a:xfrm>
            <a:off x="1263650" y="660400"/>
            <a:ext cx="4330700" cy="3248025"/>
          </a:xfrm>
          <a:solidFill>
            <a:srgbClr val="FFFFFF"/>
          </a:solidFill>
        </p:spPr>
      </p:sp>
      <p:sp>
        <p:nvSpPr>
          <p:cNvPr id="66563" name="Text Box 3">
            <a:extLst>
              <a:ext uri="{FF2B5EF4-FFF2-40B4-BE49-F238E27FC236}">
                <a16:creationId xmlns:a16="http://schemas.microsoft.com/office/drawing/2014/main" id="{9FE666B6-69C8-B84A-80F6-8BACC70E3B43}"/>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dirty="0"/>
          </a:p>
        </p:txBody>
      </p:sp>
    </p:spTree>
    <p:extLst>
      <p:ext uri="{BB962C8B-B14F-4D97-AF65-F5344CB8AC3E}">
        <p14:creationId xmlns:p14="http://schemas.microsoft.com/office/powerpoint/2010/main" val="8961005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24">
            <a:extLst>
              <a:ext uri="{FF2B5EF4-FFF2-40B4-BE49-F238E27FC236}">
                <a16:creationId xmlns:a16="http://schemas.microsoft.com/office/drawing/2014/main" id="{866F7B68-626B-CC46-A5F2-863CE156645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6B5CBF4B-6D9E-CE46-963C-ACA25F5D5E31}" type="slidenum">
              <a:rPr lang="en-US" altLang="en-US" sz="1000">
                <a:solidFill>
                  <a:srgbClr val="000000"/>
                </a:solidFill>
              </a:rPr>
              <a:pPr>
                <a:buClrTx/>
                <a:buFontTx/>
                <a:buNone/>
              </a:pPr>
              <a:t>54</a:t>
            </a:fld>
            <a:endParaRPr lang="en-US" altLang="en-US" sz="1000">
              <a:solidFill>
                <a:srgbClr val="000000"/>
              </a:solidFill>
            </a:endParaRPr>
          </a:p>
        </p:txBody>
      </p:sp>
      <p:sp>
        <p:nvSpPr>
          <p:cNvPr id="101379" name="Text Box 1">
            <a:extLst>
              <a:ext uri="{FF2B5EF4-FFF2-40B4-BE49-F238E27FC236}">
                <a16:creationId xmlns:a16="http://schemas.microsoft.com/office/drawing/2014/main" id="{6A749E48-E6DA-B249-B477-DA19FBE942B0}"/>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92AE651D-52B9-3743-ABD4-6DCAAD0D8C4D}" type="slidenum">
              <a:rPr lang="en-US" altLang="en-US" sz="1000" i="1">
                <a:solidFill>
                  <a:srgbClr val="000000"/>
                </a:solidFill>
              </a:rPr>
              <a:pPr algn="r" eaLnBrk="1">
                <a:buClrTx/>
                <a:buFontTx/>
                <a:buNone/>
              </a:pPr>
              <a:t>54</a:t>
            </a:fld>
            <a:endParaRPr lang="en-US" altLang="en-US" sz="1000" i="1">
              <a:solidFill>
                <a:srgbClr val="000000"/>
              </a:solidFill>
            </a:endParaRPr>
          </a:p>
        </p:txBody>
      </p:sp>
      <p:sp>
        <p:nvSpPr>
          <p:cNvPr id="68610" name="Text Box 2">
            <a:extLst>
              <a:ext uri="{FF2B5EF4-FFF2-40B4-BE49-F238E27FC236}">
                <a16:creationId xmlns:a16="http://schemas.microsoft.com/office/drawing/2014/main" id="{D476826E-0CEE-474A-992C-405A8998A44B}"/>
              </a:ext>
            </a:extLst>
          </p:cNvPr>
          <p:cNvSpPr txBox="1">
            <a:spLocks noGrp="1" noRot="1" noChangeAspect="1" noChangeArrowheads="1"/>
          </p:cNvSpPr>
          <p:nvPr>
            <p:ph type="sldImg"/>
          </p:nvPr>
        </p:nvSpPr>
        <p:spPr>
          <a:xfrm>
            <a:off x="1263650" y="660400"/>
            <a:ext cx="4330700" cy="3248025"/>
          </a:xfrm>
          <a:solidFill>
            <a:srgbClr val="FFFFFF"/>
          </a:solidFill>
        </p:spPr>
      </p:sp>
      <p:sp>
        <p:nvSpPr>
          <p:cNvPr id="68611" name="Text Box 3">
            <a:extLst>
              <a:ext uri="{FF2B5EF4-FFF2-40B4-BE49-F238E27FC236}">
                <a16:creationId xmlns:a16="http://schemas.microsoft.com/office/drawing/2014/main" id="{5CCBA883-32A4-DF4A-99CD-E2C1603EB250}"/>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2478170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24">
            <a:extLst>
              <a:ext uri="{FF2B5EF4-FFF2-40B4-BE49-F238E27FC236}">
                <a16:creationId xmlns:a16="http://schemas.microsoft.com/office/drawing/2014/main" id="{3AA1CFAC-0EB0-314E-AF10-4BFD07DB063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4699AEAD-C86B-4043-9BF4-7DD9A1DDF611}" type="slidenum">
              <a:rPr lang="en-US" altLang="en-US" sz="1000">
                <a:solidFill>
                  <a:srgbClr val="000000"/>
                </a:solidFill>
              </a:rPr>
              <a:pPr>
                <a:buClrTx/>
                <a:buFontTx/>
                <a:buNone/>
              </a:pPr>
              <a:t>55</a:t>
            </a:fld>
            <a:endParaRPr lang="en-US" altLang="en-US" sz="1000">
              <a:solidFill>
                <a:srgbClr val="000000"/>
              </a:solidFill>
            </a:endParaRPr>
          </a:p>
        </p:txBody>
      </p:sp>
      <p:sp>
        <p:nvSpPr>
          <p:cNvPr id="105475" name="Text Box 1">
            <a:extLst>
              <a:ext uri="{FF2B5EF4-FFF2-40B4-BE49-F238E27FC236}">
                <a16:creationId xmlns:a16="http://schemas.microsoft.com/office/drawing/2014/main" id="{A26433E5-3946-D64C-99D2-69DE6E3D95CE}"/>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604FBB45-9072-404B-B9EE-902A1D17A59D}" type="slidenum">
              <a:rPr lang="en-US" altLang="en-US" sz="1000" i="1">
                <a:solidFill>
                  <a:srgbClr val="000000"/>
                </a:solidFill>
              </a:rPr>
              <a:pPr algn="r" eaLnBrk="1">
                <a:buClrTx/>
                <a:buFontTx/>
                <a:buNone/>
              </a:pPr>
              <a:t>55</a:t>
            </a:fld>
            <a:endParaRPr lang="en-US" altLang="en-US" sz="1000" i="1">
              <a:solidFill>
                <a:srgbClr val="000000"/>
              </a:solidFill>
            </a:endParaRPr>
          </a:p>
        </p:txBody>
      </p:sp>
      <p:sp>
        <p:nvSpPr>
          <p:cNvPr id="69634" name="Text Box 2">
            <a:extLst>
              <a:ext uri="{FF2B5EF4-FFF2-40B4-BE49-F238E27FC236}">
                <a16:creationId xmlns:a16="http://schemas.microsoft.com/office/drawing/2014/main" id="{F04BE7F0-2D0E-0C47-B1AB-59693367ECC6}"/>
              </a:ext>
            </a:extLst>
          </p:cNvPr>
          <p:cNvSpPr txBox="1">
            <a:spLocks noGrp="1" noRot="1" noChangeAspect="1" noChangeArrowheads="1"/>
          </p:cNvSpPr>
          <p:nvPr>
            <p:ph type="sldImg"/>
          </p:nvPr>
        </p:nvSpPr>
        <p:spPr>
          <a:xfrm>
            <a:off x="1263650" y="660400"/>
            <a:ext cx="4330700" cy="3248025"/>
          </a:xfrm>
          <a:solidFill>
            <a:srgbClr val="FFFFFF"/>
          </a:solidFill>
        </p:spPr>
      </p:sp>
      <p:sp>
        <p:nvSpPr>
          <p:cNvPr id="69635" name="Text Box 3">
            <a:extLst>
              <a:ext uri="{FF2B5EF4-FFF2-40B4-BE49-F238E27FC236}">
                <a16:creationId xmlns:a16="http://schemas.microsoft.com/office/drawing/2014/main" id="{0D14F0A3-0AA8-C14F-9FF1-2F507262E0F6}"/>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39999922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24">
            <a:extLst>
              <a:ext uri="{FF2B5EF4-FFF2-40B4-BE49-F238E27FC236}">
                <a16:creationId xmlns:a16="http://schemas.microsoft.com/office/drawing/2014/main" id="{92468C05-7EDC-2C49-9C69-56573256EBF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230FFB3A-7399-CE43-8745-601EB844343F}" type="slidenum">
              <a:rPr lang="en-US" altLang="en-US" sz="1000">
                <a:solidFill>
                  <a:srgbClr val="000000"/>
                </a:solidFill>
              </a:rPr>
              <a:pPr>
                <a:buClrTx/>
                <a:buFontTx/>
                <a:buNone/>
              </a:pPr>
              <a:t>56</a:t>
            </a:fld>
            <a:endParaRPr lang="en-US" altLang="en-US" sz="1000">
              <a:solidFill>
                <a:srgbClr val="000000"/>
              </a:solidFill>
            </a:endParaRPr>
          </a:p>
        </p:txBody>
      </p:sp>
      <p:sp>
        <p:nvSpPr>
          <p:cNvPr id="103427" name="Text Box 1">
            <a:extLst>
              <a:ext uri="{FF2B5EF4-FFF2-40B4-BE49-F238E27FC236}">
                <a16:creationId xmlns:a16="http://schemas.microsoft.com/office/drawing/2014/main" id="{B901D975-E47A-4047-9E0C-2167AFA16655}"/>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E686C54B-BEC5-A943-A270-4692B3D23FDF}" type="slidenum">
              <a:rPr lang="en-US" altLang="en-US" sz="1000" i="1">
                <a:solidFill>
                  <a:srgbClr val="000000"/>
                </a:solidFill>
              </a:rPr>
              <a:pPr algn="r" eaLnBrk="1">
                <a:buClrTx/>
                <a:buFontTx/>
                <a:buNone/>
              </a:pPr>
              <a:t>56</a:t>
            </a:fld>
            <a:endParaRPr lang="en-US" altLang="en-US" sz="1000" i="1">
              <a:solidFill>
                <a:srgbClr val="000000"/>
              </a:solidFill>
            </a:endParaRPr>
          </a:p>
        </p:txBody>
      </p:sp>
      <p:sp>
        <p:nvSpPr>
          <p:cNvPr id="69634" name="Text Box 2">
            <a:extLst>
              <a:ext uri="{FF2B5EF4-FFF2-40B4-BE49-F238E27FC236}">
                <a16:creationId xmlns:a16="http://schemas.microsoft.com/office/drawing/2014/main" id="{B00B5E10-6EF4-C54F-AC63-E4C2DB70D30E}"/>
              </a:ext>
            </a:extLst>
          </p:cNvPr>
          <p:cNvSpPr txBox="1">
            <a:spLocks noGrp="1" noRot="1" noChangeAspect="1" noChangeArrowheads="1"/>
          </p:cNvSpPr>
          <p:nvPr>
            <p:ph type="sldImg"/>
          </p:nvPr>
        </p:nvSpPr>
        <p:spPr>
          <a:xfrm>
            <a:off x="1263650" y="660400"/>
            <a:ext cx="4330700" cy="3248025"/>
          </a:xfrm>
          <a:solidFill>
            <a:srgbClr val="FFFFFF"/>
          </a:solidFill>
        </p:spPr>
      </p:sp>
      <p:sp>
        <p:nvSpPr>
          <p:cNvPr id="69635" name="Text Box 3">
            <a:extLst>
              <a:ext uri="{FF2B5EF4-FFF2-40B4-BE49-F238E27FC236}">
                <a16:creationId xmlns:a16="http://schemas.microsoft.com/office/drawing/2014/main" id="{ADBE2229-625B-9644-A396-2FAEF333A87A}"/>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25451945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24">
            <a:extLst>
              <a:ext uri="{FF2B5EF4-FFF2-40B4-BE49-F238E27FC236}">
                <a16:creationId xmlns:a16="http://schemas.microsoft.com/office/drawing/2014/main" id="{92468C05-7EDC-2C49-9C69-56573256EBF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fld id="{230FFB3A-7399-CE43-8745-601EB844343F}" type="slidenum">
              <a:rPr lang="en-US" altLang="en-US" sz="1000">
                <a:solidFill>
                  <a:srgbClr val="000000"/>
                </a:solidFill>
              </a:rPr>
              <a:pPr>
                <a:buClrTx/>
                <a:buFontTx/>
                <a:buNone/>
              </a:pPr>
              <a:t>57</a:t>
            </a:fld>
            <a:endParaRPr lang="en-US" altLang="en-US" sz="1000">
              <a:solidFill>
                <a:srgbClr val="000000"/>
              </a:solidFill>
            </a:endParaRPr>
          </a:p>
        </p:txBody>
      </p:sp>
      <p:sp>
        <p:nvSpPr>
          <p:cNvPr id="103427" name="Text Box 1">
            <a:extLst>
              <a:ext uri="{FF2B5EF4-FFF2-40B4-BE49-F238E27FC236}">
                <a16:creationId xmlns:a16="http://schemas.microsoft.com/office/drawing/2014/main" id="{B901D975-E47A-4047-9E0C-2167AFA16655}"/>
              </a:ext>
            </a:extLst>
          </p:cNvPr>
          <p:cNvSpPr txBox="1">
            <a:spLocks noChangeArrowheads="1"/>
          </p:cNvSpPr>
          <p:nvPr/>
        </p:nvSpPr>
        <p:spPr bwMode="auto">
          <a:xfrm>
            <a:off x="3886200" y="8261350"/>
            <a:ext cx="297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0" tIns="0" rIns="19080" bIns="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a:buClrTx/>
              <a:buFontTx/>
              <a:buNone/>
            </a:pPr>
            <a:fld id="{E686C54B-BEC5-A943-A270-4692B3D23FDF}" type="slidenum">
              <a:rPr lang="en-US" altLang="en-US" sz="1000" i="1">
                <a:solidFill>
                  <a:srgbClr val="000000"/>
                </a:solidFill>
              </a:rPr>
              <a:pPr algn="r" eaLnBrk="1">
                <a:buClrTx/>
                <a:buFontTx/>
                <a:buNone/>
              </a:pPr>
              <a:t>57</a:t>
            </a:fld>
            <a:endParaRPr lang="en-US" altLang="en-US" sz="1000" i="1">
              <a:solidFill>
                <a:srgbClr val="000000"/>
              </a:solidFill>
            </a:endParaRPr>
          </a:p>
        </p:txBody>
      </p:sp>
      <p:sp>
        <p:nvSpPr>
          <p:cNvPr id="69634" name="Text Box 2">
            <a:extLst>
              <a:ext uri="{FF2B5EF4-FFF2-40B4-BE49-F238E27FC236}">
                <a16:creationId xmlns:a16="http://schemas.microsoft.com/office/drawing/2014/main" id="{B00B5E10-6EF4-C54F-AC63-E4C2DB70D30E}"/>
              </a:ext>
            </a:extLst>
          </p:cNvPr>
          <p:cNvSpPr txBox="1">
            <a:spLocks noGrp="1" noRot="1" noChangeAspect="1" noChangeArrowheads="1"/>
          </p:cNvSpPr>
          <p:nvPr>
            <p:ph type="sldImg"/>
          </p:nvPr>
        </p:nvSpPr>
        <p:spPr>
          <a:xfrm>
            <a:off x="1263650" y="660400"/>
            <a:ext cx="4330700" cy="3248025"/>
          </a:xfrm>
          <a:solidFill>
            <a:srgbClr val="FFFFFF"/>
          </a:solidFill>
        </p:spPr>
      </p:sp>
      <p:sp>
        <p:nvSpPr>
          <p:cNvPr id="69635" name="Text Box 3">
            <a:extLst>
              <a:ext uri="{FF2B5EF4-FFF2-40B4-BE49-F238E27FC236}">
                <a16:creationId xmlns:a16="http://schemas.microsoft.com/office/drawing/2014/main" id="{ADBE2229-625B-9644-A396-2FAEF333A87A}"/>
              </a:ext>
            </a:extLst>
          </p:cNvPr>
          <p:cNvSpPr txBox="1">
            <a:spLocks noGrp="1" noChangeArrowheads="1"/>
          </p:cNvSpPr>
          <p:nvPr>
            <p:ph type="body" idx="1"/>
          </p:nvPr>
        </p:nvSpPr>
        <p:spPr>
          <a:xfrm>
            <a:off x="914400" y="4130675"/>
            <a:ext cx="5008563" cy="3894138"/>
          </a:xfrm>
        </p:spPr>
        <p:txBody>
          <a:bodyPr wrap="none" anchor="ctr"/>
          <a:lstStyle/>
          <a:p>
            <a:pPr>
              <a:buFont typeface="Times New Roman" charset="0"/>
              <a:buNone/>
              <a:defRPr/>
            </a:pPr>
            <a:endParaRPr lang="en-US"/>
          </a:p>
        </p:txBody>
      </p:sp>
    </p:spTree>
    <p:extLst>
      <p:ext uri="{BB962C8B-B14F-4D97-AF65-F5344CB8AC3E}">
        <p14:creationId xmlns:p14="http://schemas.microsoft.com/office/powerpoint/2010/main" val="3474295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3806F7A-E5BE-DC4F-BDAB-A6EF6FEE509D}"/>
              </a:ext>
            </a:extLst>
          </p:cNvPr>
          <p:cNvSpPr>
            <a:spLocks noGrp="1" noChangeArrowheads="1"/>
          </p:cNvSpPr>
          <p:nvPr>
            <p:ph type="sldNum" sz="quarter" idx="5"/>
          </p:nvPr>
        </p:nvSpPr>
        <p:spPr>
          <a:ln/>
        </p:spPr>
        <p:txBody>
          <a:bodyPr/>
          <a:lstStyle/>
          <a:p>
            <a:fld id="{D12D4F34-4A58-C240-B9AB-1A74CC9231CD}" type="slidenum">
              <a:rPr lang="en-US" altLang="en-US"/>
              <a:pPr/>
              <a:t>6</a:t>
            </a:fld>
            <a:endParaRPr lang="en-US" altLang="en-US" dirty="0"/>
          </a:p>
        </p:txBody>
      </p:sp>
      <p:sp>
        <p:nvSpPr>
          <p:cNvPr id="54274" name="Rectangle 2">
            <a:extLst>
              <a:ext uri="{FF2B5EF4-FFF2-40B4-BE49-F238E27FC236}">
                <a16:creationId xmlns:a16="http://schemas.microsoft.com/office/drawing/2014/main" id="{AB077979-2287-044D-9FC7-0AD09CAE544F}"/>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6DAB4DFB-1302-514F-813A-732708750D02}"/>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358CFD0-5CF7-0F42-82D3-3B232DDAA92C}"/>
              </a:ext>
            </a:extLst>
          </p:cNvPr>
          <p:cNvSpPr>
            <a:spLocks noGrp="1" noChangeArrowheads="1"/>
          </p:cNvSpPr>
          <p:nvPr>
            <p:ph type="sldNum" sz="quarter" idx="5"/>
          </p:nvPr>
        </p:nvSpPr>
        <p:spPr>
          <a:ln/>
        </p:spPr>
        <p:txBody>
          <a:bodyPr/>
          <a:lstStyle/>
          <a:p>
            <a:fld id="{51323279-410F-2041-8E36-D2FBD3B8E754}" type="slidenum">
              <a:rPr lang="en-US" altLang="en-US"/>
              <a:pPr/>
              <a:t>7</a:t>
            </a:fld>
            <a:endParaRPr lang="en-US" altLang="en-US" dirty="0"/>
          </a:p>
        </p:txBody>
      </p:sp>
      <p:sp>
        <p:nvSpPr>
          <p:cNvPr id="52226" name="Rectangle 2">
            <a:extLst>
              <a:ext uri="{FF2B5EF4-FFF2-40B4-BE49-F238E27FC236}">
                <a16:creationId xmlns:a16="http://schemas.microsoft.com/office/drawing/2014/main" id="{7E4DB69A-2F4E-2B4F-A263-97A406F7A915}"/>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B4728C44-37BF-A541-A49B-A09956678D67}"/>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C536CFF-E31F-7D4A-9E8C-4D917AAF2EF5}"/>
              </a:ext>
            </a:extLst>
          </p:cNvPr>
          <p:cNvSpPr>
            <a:spLocks noGrp="1" noChangeArrowheads="1"/>
          </p:cNvSpPr>
          <p:nvPr>
            <p:ph type="sldNum" sz="quarter" idx="5"/>
          </p:nvPr>
        </p:nvSpPr>
        <p:spPr>
          <a:ln/>
        </p:spPr>
        <p:txBody>
          <a:bodyPr/>
          <a:lstStyle/>
          <a:p>
            <a:fld id="{0246ADCB-07C2-174A-ACC0-A4B754F4B391}" type="slidenum">
              <a:rPr lang="en-US" altLang="en-US"/>
              <a:pPr/>
              <a:t>8</a:t>
            </a:fld>
            <a:endParaRPr lang="en-US" altLang="en-US" dirty="0"/>
          </a:p>
        </p:txBody>
      </p:sp>
      <p:sp>
        <p:nvSpPr>
          <p:cNvPr id="59394" name="Rectangle 2">
            <a:extLst>
              <a:ext uri="{FF2B5EF4-FFF2-40B4-BE49-F238E27FC236}">
                <a16:creationId xmlns:a16="http://schemas.microsoft.com/office/drawing/2014/main" id="{91047901-2649-3A43-B88E-8A5A9955BA72}"/>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93587C5B-A4F7-794E-A34D-E6E0D3C2C526}"/>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C630D3A-CADE-1349-8FAD-5CC6F1BFCF2B}"/>
              </a:ext>
            </a:extLst>
          </p:cNvPr>
          <p:cNvSpPr>
            <a:spLocks noGrp="1" noChangeArrowheads="1"/>
          </p:cNvSpPr>
          <p:nvPr>
            <p:ph type="sldNum" sz="quarter" idx="5"/>
          </p:nvPr>
        </p:nvSpPr>
        <p:spPr>
          <a:ln/>
        </p:spPr>
        <p:txBody>
          <a:bodyPr/>
          <a:lstStyle/>
          <a:p>
            <a:fld id="{278622C2-029E-7A42-A807-45CDC256EA4B}" type="slidenum">
              <a:rPr lang="en-US" altLang="en-US"/>
              <a:pPr/>
              <a:t>9</a:t>
            </a:fld>
            <a:endParaRPr lang="en-US" altLang="en-US" dirty="0"/>
          </a:p>
        </p:txBody>
      </p:sp>
      <p:sp>
        <p:nvSpPr>
          <p:cNvPr id="61442" name="Rectangle 2">
            <a:extLst>
              <a:ext uri="{FF2B5EF4-FFF2-40B4-BE49-F238E27FC236}">
                <a16:creationId xmlns:a16="http://schemas.microsoft.com/office/drawing/2014/main" id="{1FF8863A-8D47-0A48-A845-4FF501831C17}"/>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4041C572-7F67-F94C-94D7-1BDB3E4F16E3}"/>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2FB18C17-82E0-3847-B678-067CF287397D}"/>
              </a:ext>
            </a:extLst>
          </p:cNvPr>
          <p:cNvSpPr>
            <a:spLocks noGrp="1" noChangeArrowheads="1"/>
          </p:cNvSpPr>
          <p:nvPr>
            <p:ph type="ctrTitle"/>
          </p:nvPr>
        </p:nvSpPr>
        <p:spPr>
          <a:xfrm>
            <a:off x="685800" y="2286000"/>
            <a:ext cx="7772400" cy="1143000"/>
          </a:xfrm>
        </p:spPr>
        <p:txBody>
          <a:bodyPr/>
          <a:lstStyle>
            <a:lvl1pPr>
              <a:defRPr/>
            </a:lvl1pPr>
          </a:lstStyle>
          <a:p>
            <a:pPr lvl="0"/>
            <a:r>
              <a:rPr lang="en-US" altLang="en-US" noProof="0"/>
              <a:t>Click to edit Master title style</a:t>
            </a:r>
          </a:p>
        </p:txBody>
      </p:sp>
      <p:sp>
        <p:nvSpPr>
          <p:cNvPr id="65539" name="Rectangle 3">
            <a:extLst>
              <a:ext uri="{FF2B5EF4-FFF2-40B4-BE49-F238E27FC236}">
                <a16:creationId xmlns:a16="http://schemas.microsoft.com/office/drawing/2014/main" id="{5494940A-249D-7043-945D-F0CCB8499B24}"/>
              </a:ext>
            </a:extLst>
          </p:cNvPr>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en-US" noProof="0"/>
              <a:t>Click to edit Master subtitle style</a:t>
            </a:r>
          </a:p>
        </p:txBody>
      </p:sp>
      <p:sp>
        <p:nvSpPr>
          <p:cNvPr id="65540" name="Rectangle 4">
            <a:extLst>
              <a:ext uri="{FF2B5EF4-FFF2-40B4-BE49-F238E27FC236}">
                <a16:creationId xmlns:a16="http://schemas.microsoft.com/office/drawing/2014/main" id="{091C20F4-9E0C-7440-AD4B-0CED7D1CDBE1}"/>
              </a:ext>
            </a:extLst>
          </p:cNvPr>
          <p:cNvSpPr>
            <a:spLocks noGrp="1" noChangeArrowheads="1"/>
          </p:cNvSpPr>
          <p:nvPr>
            <p:ph type="dt" sz="half" idx="2"/>
          </p:nvPr>
        </p:nvSpPr>
        <p:spPr/>
        <p:txBody>
          <a:bodyPr/>
          <a:lstStyle>
            <a:lvl1pPr>
              <a:defRPr/>
            </a:lvl1pPr>
          </a:lstStyle>
          <a:p>
            <a:endParaRPr lang="en-US" altLang="en-US" dirty="0"/>
          </a:p>
        </p:txBody>
      </p:sp>
      <p:sp>
        <p:nvSpPr>
          <p:cNvPr id="65541" name="Rectangle 5">
            <a:extLst>
              <a:ext uri="{FF2B5EF4-FFF2-40B4-BE49-F238E27FC236}">
                <a16:creationId xmlns:a16="http://schemas.microsoft.com/office/drawing/2014/main" id="{D9A5A236-E253-DB41-B29D-BE7C033972C9}"/>
              </a:ext>
            </a:extLst>
          </p:cNvPr>
          <p:cNvSpPr>
            <a:spLocks noGrp="1" noChangeArrowheads="1"/>
          </p:cNvSpPr>
          <p:nvPr>
            <p:ph type="ftr" sz="quarter" idx="3"/>
          </p:nvPr>
        </p:nvSpPr>
        <p:spPr/>
        <p:txBody>
          <a:bodyPr/>
          <a:lstStyle>
            <a:lvl1pPr>
              <a:defRPr/>
            </a:lvl1pPr>
          </a:lstStyle>
          <a:p>
            <a:endParaRPr lang="en-US" altLang="en-US" dirty="0"/>
          </a:p>
        </p:txBody>
      </p:sp>
      <p:sp>
        <p:nvSpPr>
          <p:cNvPr id="65542" name="Rectangle 6">
            <a:extLst>
              <a:ext uri="{FF2B5EF4-FFF2-40B4-BE49-F238E27FC236}">
                <a16:creationId xmlns:a16="http://schemas.microsoft.com/office/drawing/2014/main" id="{C5F74F3C-18D1-454B-84BF-7831D042D4C9}"/>
              </a:ext>
            </a:extLst>
          </p:cNvPr>
          <p:cNvSpPr>
            <a:spLocks noGrp="1" noChangeArrowheads="1"/>
          </p:cNvSpPr>
          <p:nvPr>
            <p:ph type="sldNum" sz="quarter" idx="4"/>
          </p:nvPr>
        </p:nvSpPr>
        <p:spPr/>
        <p:txBody>
          <a:bodyPr/>
          <a:lstStyle>
            <a:lvl1pPr>
              <a:defRPr/>
            </a:lvl1pPr>
          </a:lstStyle>
          <a:p>
            <a:fld id="{DDE96F2E-07ED-D349-B606-BA870B5ACDCF}" type="slidenum">
              <a:rPr lang="en-US" altLang="en-US"/>
              <a:pPr/>
              <a:t>‹#›</a:t>
            </a:fld>
            <a:endParaRPr lang="en-US" altLang="en-US" dirty="0"/>
          </a:p>
        </p:txBody>
      </p:sp>
      <p:sp>
        <p:nvSpPr>
          <p:cNvPr id="65543" name="Rectangle 7">
            <a:extLst>
              <a:ext uri="{FF2B5EF4-FFF2-40B4-BE49-F238E27FC236}">
                <a16:creationId xmlns:a16="http://schemas.microsoft.com/office/drawing/2014/main" id="{A6C14562-E3F1-7840-88F5-C179F09D45D4}"/>
              </a:ext>
            </a:extLst>
          </p:cNvPr>
          <p:cNvSpPr>
            <a:spLocks noChangeArrowheads="1"/>
          </p:cNvSpPr>
          <p:nvPr userDrawn="1"/>
        </p:nvSpPr>
        <p:spPr bwMode="auto">
          <a:xfrm>
            <a:off x="6654800" y="0"/>
            <a:ext cx="949325" cy="1143000"/>
          </a:xfrm>
          <a:prstGeom prst="rect">
            <a:avLst/>
          </a:prstGeom>
          <a:gradFill rotWithShape="0">
            <a:gsLst>
              <a:gs pos="0">
                <a:srgbClr val="1FAF7F"/>
              </a:gs>
              <a:gs pos="100000">
                <a:srgbClr val="1FAF7F">
                  <a:gamma/>
                  <a:tint val="0"/>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5544" name="Rectangle 8">
            <a:extLst>
              <a:ext uri="{FF2B5EF4-FFF2-40B4-BE49-F238E27FC236}">
                <a16:creationId xmlns:a16="http://schemas.microsoft.com/office/drawing/2014/main" id="{FD1E0B0E-2EBD-8E4E-91F1-C1CCF9146E20}"/>
              </a:ext>
            </a:extLst>
          </p:cNvPr>
          <p:cNvSpPr>
            <a:spLocks noChangeArrowheads="1"/>
          </p:cNvSpPr>
          <p:nvPr userDrawn="1"/>
        </p:nvSpPr>
        <p:spPr bwMode="auto">
          <a:xfrm>
            <a:off x="0" y="0"/>
            <a:ext cx="6672263" cy="1143000"/>
          </a:xfrm>
          <a:prstGeom prst="rect">
            <a:avLst/>
          </a:prstGeom>
          <a:solidFill>
            <a:srgbClr val="1FAF6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65545" name="Picture 9">
            <a:extLst>
              <a:ext uri="{FF2B5EF4-FFF2-40B4-BE49-F238E27FC236}">
                <a16:creationId xmlns:a16="http://schemas.microsoft.com/office/drawing/2014/main" id="{A3DA5D0E-A149-8B4E-A4A7-843A17C21FC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65988" y="269875"/>
            <a:ext cx="695325" cy="695325"/>
          </a:xfrm>
          <a:prstGeom prst="rect">
            <a:avLst/>
          </a:prstGeom>
          <a:noFill/>
          <a:extLst>
            <a:ext uri="{909E8E84-426E-40DD-AFC4-6F175D3DCCD1}">
              <a14:hiddenFill xmlns:a14="http://schemas.microsoft.com/office/drawing/2010/main">
                <a:solidFill>
                  <a:srgbClr val="FFFFFF"/>
                </a:solidFill>
              </a14:hiddenFill>
            </a:ext>
          </a:extLst>
        </p:spPr>
      </p:pic>
      <p:sp>
        <p:nvSpPr>
          <p:cNvPr id="65546" name="Text Box 10">
            <a:extLst>
              <a:ext uri="{FF2B5EF4-FFF2-40B4-BE49-F238E27FC236}">
                <a16:creationId xmlns:a16="http://schemas.microsoft.com/office/drawing/2014/main" id="{A2B31EE5-2097-7D44-A3C2-872EC9EC53BE}"/>
              </a:ext>
            </a:extLst>
          </p:cNvPr>
          <p:cNvSpPr txBox="1">
            <a:spLocks noChangeArrowheads="1"/>
          </p:cNvSpPr>
          <p:nvPr userDrawn="1"/>
        </p:nvSpPr>
        <p:spPr bwMode="auto">
          <a:xfrm>
            <a:off x="7885113" y="252413"/>
            <a:ext cx="1258887" cy="749300"/>
          </a:xfrm>
          <a:prstGeom prst="rect">
            <a:avLst/>
          </a:prstGeom>
          <a:noFill/>
          <a:ln>
            <a:noFill/>
          </a:ln>
          <a:effectLst/>
          <a:extLst>
            <a:ext uri="{909E8E84-426E-40DD-AFC4-6F175D3DCCD1}">
              <a14:hiddenFill xmlns:a14="http://schemas.microsoft.com/office/drawing/2010/main">
                <a:solidFill>
                  <a:srgbClr val="002F8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pPr>
            <a:r>
              <a:rPr lang="en-US" altLang="en-US" sz="1800" b="0" dirty="0">
                <a:solidFill>
                  <a:srgbClr val="1FAF6F"/>
                </a:solidFill>
                <a:latin typeface="Gill Sans MT Condensed" panose="020B0506020104020203" pitchFamily="34" charset="77"/>
              </a:rPr>
              <a:t>Homeland</a:t>
            </a:r>
          </a:p>
          <a:p>
            <a:pPr>
              <a:lnSpc>
                <a:spcPct val="80000"/>
              </a:lnSpc>
            </a:pPr>
            <a:r>
              <a:rPr lang="en-US" altLang="en-US" sz="1800" b="0" dirty="0">
                <a:solidFill>
                  <a:srgbClr val="1FAF6F"/>
                </a:solidFill>
                <a:latin typeface="Gill Sans MT Condensed" panose="020B0506020104020203" pitchFamily="34" charset="77"/>
              </a:rPr>
              <a:t>Security</a:t>
            </a:r>
          </a:p>
          <a:p>
            <a:pPr>
              <a:lnSpc>
                <a:spcPct val="80000"/>
              </a:lnSpc>
            </a:pPr>
            <a:r>
              <a:rPr lang="en-US" altLang="en-US" sz="1800" b="0" dirty="0">
                <a:solidFill>
                  <a:srgbClr val="1FAF6F"/>
                </a:solidFill>
                <a:latin typeface="Gill Sans MT Condensed" panose="020B0506020104020203" pitchFamily="34" charset="77"/>
              </a:rPr>
              <a:t>Institute</a:t>
            </a:r>
          </a:p>
        </p:txBody>
      </p:sp>
      <p:sp>
        <p:nvSpPr>
          <p:cNvPr id="65547" name="Line 11">
            <a:extLst>
              <a:ext uri="{FF2B5EF4-FFF2-40B4-BE49-F238E27FC236}">
                <a16:creationId xmlns:a16="http://schemas.microsoft.com/office/drawing/2014/main" id="{42DB8AAB-E0EF-9947-BBBE-8FDEAF90ADE2}"/>
              </a:ext>
            </a:extLst>
          </p:cNvPr>
          <p:cNvSpPr>
            <a:spLocks noChangeShapeType="1"/>
          </p:cNvSpPr>
          <p:nvPr userDrawn="1"/>
        </p:nvSpPr>
        <p:spPr bwMode="auto">
          <a:xfrm>
            <a:off x="0" y="1141413"/>
            <a:ext cx="9144000" cy="0"/>
          </a:xfrm>
          <a:prstGeom prst="line">
            <a:avLst/>
          </a:prstGeom>
          <a:noFill/>
          <a:ln w="57150">
            <a:solidFill>
              <a:srgbClr val="C3EFC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A5E3D-3750-1941-8EEE-4036950D2C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234F1C-61CE-894D-8659-BF6C6183EB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BF2B6-D045-3447-A316-C434683F6100}"/>
              </a:ext>
            </a:extLst>
          </p:cNvPr>
          <p:cNvSpPr>
            <a:spLocks noGrp="1"/>
          </p:cNvSpPr>
          <p:nvPr>
            <p:ph type="dt" sz="half" idx="10"/>
          </p:nvPr>
        </p:nvSpPr>
        <p:spPr/>
        <p:txBody>
          <a:bodyPr/>
          <a:lstStyle>
            <a:lvl1pPr>
              <a:defRPr/>
            </a:lvl1pPr>
          </a:lstStyle>
          <a:p>
            <a:endParaRPr lang="en-US" altLang="en-US" dirty="0"/>
          </a:p>
        </p:txBody>
      </p:sp>
      <p:sp>
        <p:nvSpPr>
          <p:cNvPr id="5" name="Footer Placeholder 4">
            <a:extLst>
              <a:ext uri="{FF2B5EF4-FFF2-40B4-BE49-F238E27FC236}">
                <a16:creationId xmlns:a16="http://schemas.microsoft.com/office/drawing/2014/main" id="{F1A81310-757A-CD4B-916B-A516424C75D8}"/>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703B4B43-AB92-CE40-BF3B-86573E1FA101}"/>
              </a:ext>
            </a:extLst>
          </p:cNvPr>
          <p:cNvSpPr>
            <a:spLocks noGrp="1"/>
          </p:cNvSpPr>
          <p:nvPr>
            <p:ph type="sldNum" sz="quarter" idx="12"/>
          </p:nvPr>
        </p:nvSpPr>
        <p:spPr/>
        <p:txBody>
          <a:bodyPr/>
          <a:lstStyle>
            <a:lvl1pPr>
              <a:defRPr/>
            </a:lvl1pPr>
          </a:lstStyle>
          <a:p>
            <a:fld id="{17B861BF-05F1-3B43-8E68-EC8A9F1860C6}" type="slidenum">
              <a:rPr lang="en-US" altLang="en-US"/>
              <a:pPr/>
              <a:t>‹#›</a:t>
            </a:fld>
            <a:endParaRPr lang="en-US" altLang="en-US" dirty="0"/>
          </a:p>
        </p:txBody>
      </p:sp>
    </p:spTree>
    <p:extLst>
      <p:ext uri="{BB962C8B-B14F-4D97-AF65-F5344CB8AC3E}">
        <p14:creationId xmlns:p14="http://schemas.microsoft.com/office/powerpoint/2010/main" val="361061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6350D-AADA-7E43-8AB8-480836A38921}"/>
              </a:ext>
            </a:extLst>
          </p:cNvPr>
          <p:cNvSpPr>
            <a:spLocks noGrp="1"/>
          </p:cNvSpPr>
          <p:nvPr>
            <p:ph type="title" orient="vert"/>
          </p:nvPr>
        </p:nvSpPr>
        <p:spPr>
          <a:xfrm>
            <a:off x="6524625" y="609600"/>
            <a:ext cx="1946275"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4E5495-03FA-E748-AC6E-2E93704C7063}"/>
              </a:ext>
            </a:extLst>
          </p:cNvPr>
          <p:cNvSpPr>
            <a:spLocks noGrp="1"/>
          </p:cNvSpPr>
          <p:nvPr>
            <p:ph type="body" orient="vert" idx="1"/>
          </p:nvPr>
        </p:nvSpPr>
        <p:spPr>
          <a:xfrm>
            <a:off x="685800" y="609600"/>
            <a:ext cx="5686425"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24521-6FA8-D74C-9004-FE5C4D5062FB}"/>
              </a:ext>
            </a:extLst>
          </p:cNvPr>
          <p:cNvSpPr>
            <a:spLocks noGrp="1"/>
          </p:cNvSpPr>
          <p:nvPr>
            <p:ph type="dt" sz="half" idx="10"/>
          </p:nvPr>
        </p:nvSpPr>
        <p:spPr/>
        <p:txBody>
          <a:bodyPr/>
          <a:lstStyle>
            <a:lvl1pPr>
              <a:defRPr/>
            </a:lvl1pPr>
          </a:lstStyle>
          <a:p>
            <a:endParaRPr lang="en-US" altLang="en-US" dirty="0"/>
          </a:p>
        </p:txBody>
      </p:sp>
      <p:sp>
        <p:nvSpPr>
          <p:cNvPr id="5" name="Footer Placeholder 4">
            <a:extLst>
              <a:ext uri="{FF2B5EF4-FFF2-40B4-BE49-F238E27FC236}">
                <a16:creationId xmlns:a16="http://schemas.microsoft.com/office/drawing/2014/main" id="{8CB46E14-1786-A043-8D5B-57E42D2DED5C}"/>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38CC5A04-6161-E04D-988D-644B66FE670B}"/>
              </a:ext>
            </a:extLst>
          </p:cNvPr>
          <p:cNvSpPr>
            <a:spLocks noGrp="1"/>
          </p:cNvSpPr>
          <p:nvPr>
            <p:ph type="sldNum" sz="quarter" idx="12"/>
          </p:nvPr>
        </p:nvSpPr>
        <p:spPr/>
        <p:txBody>
          <a:bodyPr/>
          <a:lstStyle>
            <a:lvl1pPr>
              <a:defRPr/>
            </a:lvl1pPr>
          </a:lstStyle>
          <a:p>
            <a:fld id="{27DC895B-9C4E-F840-B5D7-EDD3EB214C11}" type="slidenum">
              <a:rPr lang="en-US" altLang="en-US"/>
              <a:pPr/>
              <a:t>‹#›</a:t>
            </a:fld>
            <a:endParaRPr lang="en-US" altLang="en-US" dirty="0"/>
          </a:p>
        </p:txBody>
      </p:sp>
    </p:spTree>
    <p:extLst>
      <p:ext uri="{BB962C8B-B14F-4D97-AF65-F5344CB8AC3E}">
        <p14:creationId xmlns:p14="http://schemas.microsoft.com/office/powerpoint/2010/main" val="3002494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88430-5251-E041-A612-0B9A3DFD45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B7FCFD-41E8-9B42-B892-BB8253645B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F830C7-40E2-DD42-B963-06E685D34095}"/>
              </a:ext>
            </a:extLst>
          </p:cNvPr>
          <p:cNvSpPr>
            <a:spLocks noGrp="1"/>
          </p:cNvSpPr>
          <p:nvPr>
            <p:ph type="dt" sz="half" idx="10"/>
          </p:nvPr>
        </p:nvSpPr>
        <p:spPr/>
        <p:txBody>
          <a:bodyPr/>
          <a:lstStyle>
            <a:lvl1pPr>
              <a:defRPr/>
            </a:lvl1pPr>
          </a:lstStyle>
          <a:p>
            <a:endParaRPr lang="en-US" altLang="en-US" dirty="0"/>
          </a:p>
        </p:txBody>
      </p:sp>
      <p:sp>
        <p:nvSpPr>
          <p:cNvPr id="5" name="Footer Placeholder 4">
            <a:extLst>
              <a:ext uri="{FF2B5EF4-FFF2-40B4-BE49-F238E27FC236}">
                <a16:creationId xmlns:a16="http://schemas.microsoft.com/office/drawing/2014/main" id="{644BB825-CEE3-864F-B598-92A0FF890A63}"/>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840FDD4C-2939-7444-BC3C-621BFE1257A2}"/>
              </a:ext>
            </a:extLst>
          </p:cNvPr>
          <p:cNvSpPr>
            <a:spLocks noGrp="1"/>
          </p:cNvSpPr>
          <p:nvPr>
            <p:ph type="sldNum" sz="quarter" idx="12"/>
          </p:nvPr>
        </p:nvSpPr>
        <p:spPr/>
        <p:txBody>
          <a:bodyPr/>
          <a:lstStyle>
            <a:lvl1pPr>
              <a:defRPr/>
            </a:lvl1pPr>
          </a:lstStyle>
          <a:p>
            <a:fld id="{6E2E9786-7A58-8745-9E70-C6EF073FEA1B}" type="slidenum">
              <a:rPr lang="en-US" altLang="en-US"/>
              <a:pPr/>
              <a:t>‹#›</a:t>
            </a:fld>
            <a:endParaRPr lang="en-US" altLang="en-US" dirty="0"/>
          </a:p>
        </p:txBody>
      </p:sp>
    </p:spTree>
    <p:extLst>
      <p:ext uri="{BB962C8B-B14F-4D97-AF65-F5344CB8AC3E}">
        <p14:creationId xmlns:p14="http://schemas.microsoft.com/office/powerpoint/2010/main" val="3992265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B82A9-6D19-0C44-BFE7-238D13DD7FD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A60C40-CDB3-6249-9A01-3C4C61EE4B0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61998045-F056-E748-B928-9603914BAF8F}"/>
              </a:ext>
            </a:extLst>
          </p:cNvPr>
          <p:cNvSpPr>
            <a:spLocks noGrp="1"/>
          </p:cNvSpPr>
          <p:nvPr>
            <p:ph type="dt" sz="half" idx="10"/>
          </p:nvPr>
        </p:nvSpPr>
        <p:spPr/>
        <p:txBody>
          <a:bodyPr/>
          <a:lstStyle>
            <a:lvl1pPr>
              <a:defRPr/>
            </a:lvl1pPr>
          </a:lstStyle>
          <a:p>
            <a:endParaRPr lang="en-US" altLang="en-US" dirty="0"/>
          </a:p>
        </p:txBody>
      </p:sp>
      <p:sp>
        <p:nvSpPr>
          <p:cNvPr id="5" name="Footer Placeholder 4">
            <a:extLst>
              <a:ext uri="{FF2B5EF4-FFF2-40B4-BE49-F238E27FC236}">
                <a16:creationId xmlns:a16="http://schemas.microsoft.com/office/drawing/2014/main" id="{7C6619DE-C59C-D741-8881-C5050BC98710}"/>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7A274329-0461-2F48-A002-4EACA9644018}"/>
              </a:ext>
            </a:extLst>
          </p:cNvPr>
          <p:cNvSpPr>
            <a:spLocks noGrp="1"/>
          </p:cNvSpPr>
          <p:nvPr>
            <p:ph type="sldNum" sz="quarter" idx="12"/>
          </p:nvPr>
        </p:nvSpPr>
        <p:spPr/>
        <p:txBody>
          <a:bodyPr/>
          <a:lstStyle>
            <a:lvl1pPr>
              <a:defRPr/>
            </a:lvl1pPr>
          </a:lstStyle>
          <a:p>
            <a:fld id="{AB67B643-4984-F641-BD26-27A06B2C6B57}" type="slidenum">
              <a:rPr lang="en-US" altLang="en-US"/>
              <a:pPr/>
              <a:t>‹#›</a:t>
            </a:fld>
            <a:endParaRPr lang="en-US" altLang="en-US" dirty="0"/>
          </a:p>
        </p:txBody>
      </p:sp>
    </p:spTree>
    <p:extLst>
      <p:ext uri="{BB962C8B-B14F-4D97-AF65-F5344CB8AC3E}">
        <p14:creationId xmlns:p14="http://schemas.microsoft.com/office/powerpoint/2010/main" val="4287898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02821-5FD0-E846-8B80-8B288D3288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DDD4E6-3295-6948-AD2A-DF346749E591}"/>
              </a:ext>
            </a:extLst>
          </p:cNvPr>
          <p:cNvSpPr>
            <a:spLocks noGrp="1"/>
          </p:cNvSpPr>
          <p:nvPr>
            <p:ph sz="half" idx="1"/>
          </p:nvPr>
        </p:nvSpPr>
        <p:spPr>
          <a:xfrm>
            <a:off x="6985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2F0492-2A8C-C847-BACB-F4588E5A70F2}"/>
              </a:ext>
            </a:extLst>
          </p:cNvPr>
          <p:cNvSpPr>
            <a:spLocks noGrp="1"/>
          </p:cNvSpPr>
          <p:nvPr>
            <p:ph sz="half" idx="2"/>
          </p:nvPr>
        </p:nvSpPr>
        <p:spPr>
          <a:xfrm>
            <a:off x="46609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77C113-3E85-684D-BF9D-BC7676BBAB2D}"/>
              </a:ext>
            </a:extLst>
          </p:cNvPr>
          <p:cNvSpPr>
            <a:spLocks noGrp="1"/>
          </p:cNvSpPr>
          <p:nvPr>
            <p:ph type="dt" sz="half" idx="10"/>
          </p:nvPr>
        </p:nvSpPr>
        <p:spPr/>
        <p:txBody>
          <a:bodyPr/>
          <a:lstStyle>
            <a:lvl1pPr>
              <a:defRPr/>
            </a:lvl1pPr>
          </a:lstStyle>
          <a:p>
            <a:endParaRPr lang="en-US" altLang="en-US" dirty="0"/>
          </a:p>
        </p:txBody>
      </p:sp>
      <p:sp>
        <p:nvSpPr>
          <p:cNvPr id="6" name="Footer Placeholder 5">
            <a:extLst>
              <a:ext uri="{FF2B5EF4-FFF2-40B4-BE49-F238E27FC236}">
                <a16:creationId xmlns:a16="http://schemas.microsoft.com/office/drawing/2014/main" id="{56898A7F-CAA0-1F44-9273-B1D3E82D90D4}"/>
              </a:ext>
            </a:extLst>
          </p:cNvPr>
          <p:cNvSpPr>
            <a:spLocks noGrp="1"/>
          </p:cNvSpPr>
          <p:nvPr>
            <p:ph type="ftr" sz="quarter" idx="11"/>
          </p:nvPr>
        </p:nvSpPr>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0D71B067-1F50-6C4C-B422-6AD5EBE447D9}"/>
              </a:ext>
            </a:extLst>
          </p:cNvPr>
          <p:cNvSpPr>
            <a:spLocks noGrp="1"/>
          </p:cNvSpPr>
          <p:nvPr>
            <p:ph type="sldNum" sz="quarter" idx="12"/>
          </p:nvPr>
        </p:nvSpPr>
        <p:spPr/>
        <p:txBody>
          <a:bodyPr/>
          <a:lstStyle>
            <a:lvl1pPr>
              <a:defRPr/>
            </a:lvl1pPr>
          </a:lstStyle>
          <a:p>
            <a:fld id="{EB5AF7CA-FB17-334A-860B-38DBC06ED9E5}" type="slidenum">
              <a:rPr lang="en-US" altLang="en-US"/>
              <a:pPr/>
              <a:t>‹#›</a:t>
            </a:fld>
            <a:endParaRPr lang="en-US" altLang="en-US" dirty="0"/>
          </a:p>
        </p:txBody>
      </p:sp>
    </p:spTree>
    <p:extLst>
      <p:ext uri="{BB962C8B-B14F-4D97-AF65-F5344CB8AC3E}">
        <p14:creationId xmlns:p14="http://schemas.microsoft.com/office/powerpoint/2010/main" val="3633186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498EA-CCC1-0B4E-9434-0D15CF02A8B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72E53F-87E5-4A43-9BB8-37D15AE08A7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C8C2DC-BC80-2B44-8455-77C7112DFC4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0A0F4-CBC2-DE45-802A-46611F7AE82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4D5F9E-EADE-1843-B2FF-B3C665CF82EA}"/>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921E2C-27E5-B245-8068-BD021EA5C6E3}"/>
              </a:ext>
            </a:extLst>
          </p:cNvPr>
          <p:cNvSpPr>
            <a:spLocks noGrp="1"/>
          </p:cNvSpPr>
          <p:nvPr>
            <p:ph type="dt" sz="half" idx="10"/>
          </p:nvPr>
        </p:nvSpPr>
        <p:spPr/>
        <p:txBody>
          <a:bodyPr/>
          <a:lstStyle>
            <a:lvl1pPr>
              <a:defRPr/>
            </a:lvl1pPr>
          </a:lstStyle>
          <a:p>
            <a:endParaRPr lang="en-US" altLang="en-US" dirty="0"/>
          </a:p>
        </p:txBody>
      </p:sp>
      <p:sp>
        <p:nvSpPr>
          <p:cNvPr id="8" name="Footer Placeholder 7">
            <a:extLst>
              <a:ext uri="{FF2B5EF4-FFF2-40B4-BE49-F238E27FC236}">
                <a16:creationId xmlns:a16="http://schemas.microsoft.com/office/drawing/2014/main" id="{7D38B513-32A9-B04F-85B8-ABDF4E1C4BEC}"/>
              </a:ext>
            </a:extLst>
          </p:cNvPr>
          <p:cNvSpPr>
            <a:spLocks noGrp="1"/>
          </p:cNvSpPr>
          <p:nvPr>
            <p:ph type="ftr" sz="quarter" idx="11"/>
          </p:nvPr>
        </p:nvSpPr>
        <p:spPr/>
        <p:txBody>
          <a:bodyPr/>
          <a:lstStyle>
            <a:lvl1pPr>
              <a:defRPr/>
            </a:lvl1pPr>
          </a:lstStyle>
          <a:p>
            <a:endParaRPr lang="en-US" altLang="en-US" dirty="0"/>
          </a:p>
        </p:txBody>
      </p:sp>
      <p:sp>
        <p:nvSpPr>
          <p:cNvPr id="9" name="Slide Number Placeholder 8">
            <a:extLst>
              <a:ext uri="{FF2B5EF4-FFF2-40B4-BE49-F238E27FC236}">
                <a16:creationId xmlns:a16="http://schemas.microsoft.com/office/drawing/2014/main" id="{03905910-122E-344B-88D1-1596BEB1B5C4}"/>
              </a:ext>
            </a:extLst>
          </p:cNvPr>
          <p:cNvSpPr>
            <a:spLocks noGrp="1"/>
          </p:cNvSpPr>
          <p:nvPr>
            <p:ph type="sldNum" sz="quarter" idx="12"/>
          </p:nvPr>
        </p:nvSpPr>
        <p:spPr/>
        <p:txBody>
          <a:bodyPr/>
          <a:lstStyle>
            <a:lvl1pPr>
              <a:defRPr/>
            </a:lvl1pPr>
          </a:lstStyle>
          <a:p>
            <a:fld id="{D1BB1EE1-16F4-BD44-8C8E-1845F633AD62}" type="slidenum">
              <a:rPr lang="en-US" altLang="en-US"/>
              <a:pPr/>
              <a:t>‹#›</a:t>
            </a:fld>
            <a:endParaRPr lang="en-US" altLang="en-US" dirty="0"/>
          </a:p>
        </p:txBody>
      </p:sp>
    </p:spTree>
    <p:extLst>
      <p:ext uri="{BB962C8B-B14F-4D97-AF65-F5344CB8AC3E}">
        <p14:creationId xmlns:p14="http://schemas.microsoft.com/office/powerpoint/2010/main" val="340069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232F0-404A-564E-9E99-9C3D53602A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336BBB-56CD-324D-B0F8-3CDEE4478D66}"/>
              </a:ext>
            </a:extLst>
          </p:cNvPr>
          <p:cNvSpPr>
            <a:spLocks noGrp="1"/>
          </p:cNvSpPr>
          <p:nvPr>
            <p:ph type="dt" sz="half" idx="10"/>
          </p:nvPr>
        </p:nvSpPr>
        <p:spPr/>
        <p:txBody>
          <a:bodyPr/>
          <a:lstStyle>
            <a:lvl1pPr>
              <a:defRPr/>
            </a:lvl1pPr>
          </a:lstStyle>
          <a:p>
            <a:endParaRPr lang="en-US" altLang="en-US" dirty="0"/>
          </a:p>
        </p:txBody>
      </p:sp>
      <p:sp>
        <p:nvSpPr>
          <p:cNvPr id="4" name="Footer Placeholder 3">
            <a:extLst>
              <a:ext uri="{FF2B5EF4-FFF2-40B4-BE49-F238E27FC236}">
                <a16:creationId xmlns:a16="http://schemas.microsoft.com/office/drawing/2014/main" id="{B9707E0C-893C-C840-815F-219ED1C30AAA}"/>
              </a:ext>
            </a:extLst>
          </p:cNvPr>
          <p:cNvSpPr>
            <a:spLocks noGrp="1"/>
          </p:cNvSpPr>
          <p:nvPr>
            <p:ph type="ftr" sz="quarter" idx="11"/>
          </p:nvPr>
        </p:nvSpPr>
        <p:spPr/>
        <p:txBody>
          <a:bodyPr/>
          <a:lstStyle>
            <a:lvl1pPr>
              <a:defRPr/>
            </a:lvl1pPr>
          </a:lstStyle>
          <a:p>
            <a:endParaRPr lang="en-US" altLang="en-US" dirty="0"/>
          </a:p>
        </p:txBody>
      </p:sp>
      <p:sp>
        <p:nvSpPr>
          <p:cNvPr id="5" name="Slide Number Placeholder 4">
            <a:extLst>
              <a:ext uri="{FF2B5EF4-FFF2-40B4-BE49-F238E27FC236}">
                <a16:creationId xmlns:a16="http://schemas.microsoft.com/office/drawing/2014/main" id="{880D44D1-6A83-A148-8C4F-F9ECFD75606E}"/>
              </a:ext>
            </a:extLst>
          </p:cNvPr>
          <p:cNvSpPr>
            <a:spLocks noGrp="1"/>
          </p:cNvSpPr>
          <p:nvPr>
            <p:ph type="sldNum" sz="quarter" idx="12"/>
          </p:nvPr>
        </p:nvSpPr>
        <p:spPr/>
        <p:txBody>
          <a:bodyPr/>
          <a:lstStyle>
            <a:lvl1pPr>
              <a:defRPr/>
            </a:lvl1pPr>
          </a:lstStyle>
          <a:p>
            <a:fld id="{0F942350-57EB-EB4D-AF5E-0A7989ADFC49}" type="slidenum">
              <a:rPr lang="en-US" altLang="en-US"/>
              <a:pPr/>
              <a:t>‹#›</a:t>
            </a:fld>
            <a:endParaRPr lang="en-US" altLang="en-US" dirty="0"/>
          </a:p>
        </p:txBody>
      </p:sp>
    </p:spTree>
    <p:extLst>
      <p:ext uri="{BB962C8B-B14F-4D97-AF65-F5344CB8AC3E}">
        <p14:creationId xmlns:p14="http://schemas.microsoft.com/office/powerpoint/2010/main" val="1527552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FCF3A9-BFDD-5F4C-9DCB-D0E1B6A90D95}"/>
              </a:ext>
            </a:extLst>
          </p:cNvPr>
          <p:cNvSpPr>
            <a:spLocks noGrp="1"/>
          </p:cNvSpPr>
          <p:nvPr>
            <p:ph type="dt" sz="half" idx="10"/>
          </p:nvPr>
        </p:nvSpPr>
        <p:spPr/>
        <p:txBody>
          <a:bodyPr/>
          <a:lstStyle>
            <a:lvl1pPr>
              <a:defRPr/>
            </a:lvl1pPr>
          </a:lstStyle>
          <a:p>
            <a:endParaRPr lang="en-US" altLang="en-US" dirty="0"/>
          </a:p>
        </p:txBody>
      </p:sp>
      <p:sp>
        <p:nvSpPr>
          <p:cNvPr id="3" name="Footer Placeholder 2">
            <a:extLst>
              <a:ext uri="{FF2B5EF4-FFF2-40B4-BE49-F238E27FC236}">
                <a16:creationId xmlns:a16="http://schemas.microsoft.com/office/drawing/2014/main" id="{F490E38B-B28B-214B-9597-3CBE78E57FA5}"/>
              </a:ext>
            </a:extLst>
          </p:cNvPr>
          <p:cNvSpPr>
            <a:spLocks noGrp="1"/>
          </p:cNvSpPr>
          <p:nvPr>
            <p:ph type="ftr" sz="quarter" idx="11"/>
          </p:nvPr>
        </p:nvSpPr>
        <p:spPr/>
        <p:txBody>
          <a:bodyPr/>
          <a:lstStyle>
            <a:lvl1pPr>
              <a:defRPr/>
            </a:lvl1pPr>
          </a:lstStyle>
          <a:p>
            <a:endParaRPr lang="en-US" altLang="en-US" dirty="0"/>
          </a:p>
        </p:txBody>
      </p:sp>
      <p:sp>
        <p:nvSpPr>
          <p:cNvPr id="4" name="Slide Number Placeholder 3">
            <a:extLst>
              <a:ext uri="{FF2B5EF4-FFF2-40B4-BE49-F238E27FC236}">
                <a16:creationId xmlns:a16="http://schemas.microsoft.com/office/drawing/2014/main" id="{93961113-3E4A-674D-A628-96245DD164B7}"/>
              </a:ext>
            </a:extLst>
          </p:cNvPr>
          <p:cNvSpPr>
            <a:spLocks noGrp="1"/>
          </p:cNvSpPr>
          <p:nvPr>
            <p:ph type="sldNum" sz="quarter" idx="12"/>
          </p:nvPr>
        </p:nvSpPr>
        <p:spPr/>
        <p:txBody>
          <a:bodyPr/>
          <a:lstStyle>
            <a:lvl1pPr>
              <a:defRPr/>
            </a:lvl1pPr>
          </a:lstStyle>
          <a:p>
            <a:fld id="{A811D9F8-C4B1-DB43-9BDE-5696DB61E7EB}" type="slidenum">
              <a:rPr lang="en-US" altLang="en-US"/>
              <a:pPr/>
              <a:t>‹#›</a:t>
            </a:fld>
            <a:endParaRPr lang="en-US" altLang="en-US" dirty="0"/>
          </a:p>
        </p:txBody>
      </p:sp>
    </p:spTree>
    <p:extLst>
      <p:ext uri="{BB962C8B-B14F-4D97-AF65-F5344CB8AC3E}">
        <p14:creationId xmlns:p14="http://schemas.microsoft.com/office/powerpoint/2010/main" val="3910920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F94D5-D547-C44B-9F9B-1F087D9566C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71396-7295-8645-A507-1E685BECC29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FD8D1A-BE95-A34C-9991-588FD13538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341403-CE6A-A54D-99CA-DE653A12572B}"/>
              </a:ext>
            </a:extLst>
          </p:cNvPr>
          <p:cNvSpPr>
            <a:spLocks noGrp="1"/>
          </p:cNvSpPr>
          <p:nvPr>
            <p:ph type="dt" sz="half" idx="10"/>
          </p:nvPr>
        </p:nvSpPr>
        <p:spPr/>
        <p:txBody>
          <a:bodyPr/>
          <a:lstStyle>
            <a:lvl1pPr>
              <a:defRPr/>
            </a:lvl1pPr>
          </a:lstStyle>
          <a:p>
            <a:endParaRPr lang="en-US" altLang="en-US" dirty="0"/>
          </a:p>
        </p:txBody>
      </p:sp>
      <p:sp>
        <p:nvSpPr>
          <p:cNvPr id="6" name="Footer Placeholder 5">
            <a:extLst>
              <a:ext uri="{FF2B5EF4-FFF2-40B4-BE49-F238E27FC236}">
                <a16:creationId xmlns:a16="http://schemas.microsoft.com/office/drawing/2014/main" id="{33BE4F60-9844-1F46-9A36-A588A1A357FB}"/>
              </a:ext>
            </a:extLst>
          </p:cNvPr>
          <p:cNvSpPr>
            <a:spLocks noGrp="1"/>
          </p:cNvSpPr>
          <p:nvPr>
            <p:ph type="ftr" sz="quarter" idx="11"/>
          </p:nvPr>
        </p:nvSpPr>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30F6D614-89CF-3245-B298-425FDDE54DF9}"/>
              </a:ext>
            </a:extLst>
          </p:cNvPr>
          <p:cNvSpPr>
            <a:spLocks noGrp="1"/>
          </p:cNvSpPr>
          <p:nvPr>
            <p:ph type="sldNum" sz="quarter" idx="12"/>
          </p:nvPr>
        </p:nvSpPr>
        <p:spPr/>
        <p:txBody>
          <a:bodyPr/>
          <a:lstStyle>
            <a:lvl1pPr>
              <a:defRPr/>
            </a:lvl1pPr>
          </a:lstStyle>
          <a:p>
            <a:fld id="{4F6A8975-780D-134A-988A-FD3F43F00448}" type="slidenum">
              <a:rPr lang="en-US" altLang="en-US"/>
              <a:pPr/>
              <a:t>‹#›</a:t>
            </a:fld>
            <a:endParaRPr lang="en-US" altLang="en-US" dirty="0"/>
          </a:p>
        </p:txBody>
      </p:sp>
    </p:spTree>
    <p:extLst>
      <p:ext uri="{BB962C8B-B14F-4D97-AF65-F5344CB8AC3E}">
        <p14:creationId xmlns:p14="http://schemas.microsoft.com/office/powerpoint/2010/main" val="3268116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328B0-95C3-6644-89B5-5D9EF418F8A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375F9B-E24E-044F-902B-D8FD7EFD356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FAFE6A2-813C-3849-83F5-810756A4F3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DE6375-7827-6D4D-B26F-0CAE691D7E93}"/>
              </a:ext>
            </a:extLst>
          </p:cNvPr>
          <p:cNvSpPr>
            <a:spLocks noGrp="1"/>
          </p:cNvSpPr>
          <p:nvPr>
            <p:ph type="dt" sz="half" idx="10"/>
          </p:nvPr>
        </p:nvSpPr>
        <p:spPr/>
        <p:txBody>
          <a:bodyPr/>
          <a:lstStyle>
            <a:lvl1pPr>
              <a:defRPr/>
            </a:lvl1pPr>
          </a:lstStyle>
          <a:p>
            <a:endParaRPr lang="en-US" altLang="en-US" dirty="0"/>
          </a:p>
        </p:txBody>
      </p:sp>
      <p:sp>
        <p:nvSpPr>
          <p:cNvPr id="6" name="Footer Placeholder 5">
            <a:extLst>
              <a:ext uri="{FF2B5EF4-FFF2-40B4-BE49-F238E27FC236}">
                <a16:creationId xmlns:a16="http://schemas.microsoft.com/office/drawing/2014/main" id="{5E4922FA-B860-C34F-AF72-1AC1656BAE4A}"/>
              </a:ext>
            </a:extLst>
          </p:cNvPr>
          <p:cNvSpPr>
            <a:spLocks noGrp="1"/>
          </p:cNvSpPr>
          <p:nvPr>
            <p:ph type="ftr" sz="quarter" idx="11"/>
          </p:nvPr>
        </p:nvSpPr>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CAFD57B0-FFE4-B348-B78A-899FEF9655B7}"/>
              </a:ext>
            </a:extLst>
          </p:cNvPr>
          <p:cNvSpPr>
            <a:spLocks noGrp="1"/>
          </p:cNvSpPr>
          <p:nvPr>
            <p:ph type="sldNum" sz="quarter" idx="12"/>
          </p:nvPr>
        </p:nvSpPr>
        <p:spPr/>
        <p:txBody>
          <a:bodyPr/>
          <a:lstStyle>
            <a:lvl1pPr>
              <a:defRPr/>
            </a:lvl1pPr>
          </a:lstStyle>
          <a:p>
            <a:fld id="{D6735121-149E-2E46-92C7-4DDA10478E3C}" type="slidenum">
              <a:rPr lang="en-US" altLang="en-US"/>
              <a:pPr/>
              <a:t>‹#›</a:t>
            </a:fld>
            <a:endParaRPr lang="en-US" altLang="en-US" dirty="0"/>
          </a:p>
        </p:txBody>
      </p:sp>
    </p:spTree>
    <p:extLst>
      <p:ext uri="{BB962C8B-B14F-4D97-AF65-F5344CB8AC3E}">
        <p14:creationId xmlns:p14="http://schemas.microsoft.com/office/powerpoint/2010/main" val="2185401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16640DA9-91A2-1B49-A5B0-2F14BFE0876A}"/>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4515" name="Rectangle 3">
            <a:extLst>
              <a:ext uri="{FF2B5EF4-FFF2-40B4-BE49-F238E27FC236}">
                <a16:creationId xmlns:a16="http://schemas.microsoft.com/office/drawing/2014/main" id="{380E97F9-6BAD-634B-A777-3398374901C8}"/>
              </a:ext>
            </a:extLst>
          </p:cNvPr>
          <p:cNvSpPr>
            <a:spLocks noGrp="1" noChangeArrowheads="1"/>
          </p:cNvSpPr>
          <p:nvPr>
            <p:ph type="body" idx="1"/>
          </p:nvPr>
        </p:nvSpPr>
        <p:spPr bwMode="auto">
          <a:xfrm>
            <a:off x="6985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4516" name="Rectangle 4">
            <a:extLst>
              <a:ext uri="{FF2B5EF4-FFF2-40B4-BE49-F238E27FC236}">
                <a16:creationId xmlns:a16="http://schemas.microsoft.com/office/drawing/2014/main" id="{44679AF8-5080-4A45-90BF-34A13371BBB8}"/>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b="0">
                <a:solidFill>
                  <a:schemeClr val="tx1"/>
                </a:solidFill>
                <a:ea typeface="+mn-ea"/>
              </a:defRPr>
            </a:lvl1pPr>
          </a:lstStyle>
          <a:p>
            <a:endParaRPr lang="en-US" altLang="en-US" dirty="0"/>
          </a:p>
        </p:txBody>
      </p:sp>
      <p:sp>
        <p:nvSpPr>
          <p:cNvPr id="64517" name="Rectangle 5">
            <a:extLst>
              <a:ext uri="{FF2B5EF4-FFF2-40B4-BE49-F238E27FC236}">
                <a16:creationId xmlns:a16="http://schemas.microsoft.com/office/drawing/2014/main" id="{2808C560-DA8A-0B4A-A715-82F65CBAAF82}"/>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solidFill>
                  <a:schemeClr val="tx1"/>
                </a:solidFill>
                <a:ea typeface="+mn-ea"/>
              </a:defRPr>
            </a:lvl1pPr>
          </a:lstStyle>
          <a:p>
            <a:endParaRPr lang="en-US" altLang="en-US" dirty="0"/>
          </a:p>
        </p:txBody>
      </p:sp>
      <p:sp>
        <p:nvSpPr>
          <p:cNvPr id="64518" name="Rectangle 6">
            <a:extLst>
              <a:ext uri="{FF2B5EF4-FFF2-40B4-BE49-F238E27FC236}">
                <a16:creationId xmlns:a16="http://schemas.microsoft.com/office/drawing/2014/main" id="{7E602204-5DA5-494C-B0D0-3AEEE2EE3CE7}"/>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b="0">
                <a:solidFill>
                  <a:schemeClr val="tx1"/>
                </a:solidFill>
                <a:ea typeface="+mn-ea"/>
              </a:defRPr>
            </a:lvl1pPr>
          </a:lstStyle>
          <a:p>
            <a:fld id="{70FA454E-0BD0-A348-9920-C3390B3F0012}" type="slidenum">
              <a:rPr lang="en-US" altLang="en-US"/>
              <a:pPr/>
              <a:t>‹#›</a:t>
            </a:fld>
            <a:endParaRPr lang="en-US" altLang="en-US" dirty="0"/>
          </a:p>
        </p:txBody>
      </p:sp>
      <p:sp>
        <p:nvSpPr>
          <p:cNvPr id="64523" name="Line 11">
            <a:extLst>
              <a:ext uri="{FF2B5EF4-FFF2-40B4-BE49-F238E27FC236}">
                <a16:creationId xmlns:a16="http://schemas.microsoft.com/office/drawing/2014/main" id="{D75CDAFE-CB5A-E245-8E41-BA74B63B17CA}"/>
              </a:ext>
            </a:extLst>
          </p:cNvPr>
          <p:cNvSpPr>
            <a:spLocks noChangeShapeType="1"/>
          </p:cNvSpPr>
          <p:nvPr userDrawn="1"/>
        </p:nvSpPr>
        <p:spPr bwMode="auto">
          <a:xfrm>
            <a:off x="0" y="1141413"/>
            <a:ext cx="91440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C3EFC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Osaka" pitchFamily="28" charset="-128"/>
        </a:defRPr>
      </a:lvl2pPr>
      <a:lvl3pPr algn="ctr" rtl="0" fontAlgn="base">
        <a:spcBef>
          <a:spcPct val="0"/>
        </a:spcBef>
        <a:spcAft>
          <a:spcPct val="0"/>
        </a:spcAft>
        <a:defRPr sz="4400">
          <a:solidFill>
            <a:schemeClr val="tx2"/>
          </a:solidFill>
          <a:latin typeface="Arial" panose="020B0604020202020204" pitchFamily="34" charset="0"/>
          <a:ea typeface="Osaka" pitchFamily="28" charset="-128"/>
        </a:defRPr>
      </a:lvl3pPr>
      <a:lvl4pPr algn="ctr" rtl="0" fontAlgn="base">
        <a:spcBef>
          <a:spcPct val="0"/>
        </a:spcBef>
        <a:spcAft>
          <a:spcPct val="0"/>
        </a:spcAft>
        <a:defRPr sz="4400">
          <a:solidFill>
            <a:schemeClr val="tx2"/>
          </a:solidFill>
          <a:latin typeface="Arial" panose="020B0604020202020204" pitchFamily="34" charset="0"/>
          <a:ea typeface="Osaka" pitchFamily="28" charset="-128"/>
        </a:defRPr>
      </a:lvl4pPr>
      <a:lvl5pPr algn="ctr" rtl="0" fontAlgn="base">
        <a:spcBef>
          <a:spcPct val="0"/>
        </a:spcBef>
        <a:spcAft>
          <a:spcPct val="0"/>
        </a:spcAft>
        <a:defRPr sz="4400">
          <a:solidFill>
            <a:schemeClr val="tx2"/>
          </a:solidFill>
          <a:latin typeface="Arial" panose="020B0604020202020204" pitchFamily="34" charset="0"/>
          <a:ea typeface="Osaka" pitchFamily="28" charset="-128"/>
        </a:defRPr>
      </a:lvl5pPr>
      <a:lvl6pPr marL="457200" algn="ctr" rtl="0" fontAlgn="base">
        <a:spcBef>
          <a:spcPct val="0"/>
        </a:spcBef>
        <a:spcAft>
          <a:spcPct val="0"/>
        </a:spcAft>
        <a:defRPr sz="4400">
          <a:solidFill>
            <a:schemeClr val="tx2"/>
          </a:solidFill>
          <a:latin typeface="Arial" panose="020B0604020202020204" pitchFamily="34" charset="0"/>
          <a:ea typeface="Osaka" pitchFamily="28" charset="-128"/>
        </a:defRPr>
      </a:lvl6pPr>
      <a:lvl7pPr marL="914400" algn="ctr" rtl="0" fontAlgn="base">
        <a:spcBef>
          <a:spcPct val="0"/>
        </a:spcBef>
        <a:spcAft>
          <a:spcPct val="0"/>
        </a:spcAft>
        <a:defRPr sz="4400">
          <a:solidFill>
            <a:schemeClr val="tx2"/>
          </a:solidFill>
          <a:latin typeface="Arial" panose="020B0604020202020204" pitchFamily="34" charset="0"/>
          <a:ea typeface="Osaka" pitchFamily="28" charset="-128"/>
        </a:defRPr>
      </a:lvl7pPr>
      <a:lvl8pPr marL="1371600" algn="ctr" rtl="0" fontAlgn="base">
        <a:spcBef>
          <a:spcPct val="0"/>
        </a:spcBef>
        <a:spcAft>
          <a:spcPct val="0"/>
        </a:spcAft>
        <a:defRPr sz="4400">
          <a:solidFill>
            <a:schemeClr val="tx2"/>
          </a:solidFill>
          <a:latin typeface="Arial" panose="020B0604020202020204" pitchFamily="34" charset="0"/>
          <a:ea typeface="Osaka" pitchFamily="28" charset="-128"/>
        </a:defRPr>
      </a:lvl8pPr>
      <a:lvl9pPr marL="1828800" algn="ctr" rtl="0" fontAlgn="base">
        <a:spcBef>
          <a:spcPct val="0"/>
        </a:spcBef>
        <a:spcAft>
          <a:spcPct val="0"/>
        </a:spcAft>
        <a:defRPr sz="4400">
          <a:solidFill>
            <a:schemeClr val="tx2"/>
          </a:solidFill>
          <a:latin typeface="Arial" panose="020B0604020202020204" pitchFamily="34" charset="0"/>
          <a:ea typeface="Osaka" pitchFamily="28" charset="-128"/>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oleObject" Target="../embeddings/oleObject2.bin"/><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oleObject" Target="../embeddings/oleObject5.bin"/><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oleObject" Target="../embeddings/oleObject8.bin"/><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oleObject" Target="../embeddings/oleObject11.bin"/><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oleObject" Target="../embeddings/oleObject14.bin"/><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oleObject" Target="../embeddings/oleObject17.bin"/><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8CBF0AF8-BA64-FE46-9E78-3859B8C70203}"/>
              </a:ext>
            </a:extLst>
          </p:cNvPr>
          <p:cNvSpPr>
            <a:spLocks noGrp="1" noChangeArrowheads="1"/>
          </p:cNvSpPr>
          <p:nvPr>
            <p:ph type="title"/>
          </p:nvPr>
        </p:nvSpPr>
        <p:spPr/>
        <p:txBody>
          <a:bodyPr/>
          <a:lstStyle/>
          <a:p>
            <a:r>
              <a:rPr lang="en-US" altLang="en-US" dirty="0">
                <a:solidFill>
                  <a:schemeClr val="tx1">
                    <a:lumMod val="75000"/>
                  </a:schemeClr>
                </a:solidFill>
              </a:rPr>
              <a:t>Quantitative Risk Assessment in Military Decisions</a:t>
            </a:r>
          </a:p>
        </p:txBody>
      </p:sp>
      <p:sp>
        <p:nvSpPr>
          <p:cNvPr id="66563" name="Rectangle 3">
            <a:extLst>
              <a:ext uri="{FF2B5EF4-FFF2-40B4-BE49-F238E27FC236}">
                <a16:creationId xmlns:a16="http://schemas.microsoft.com/office/drawing/2014/main" id="{C4BA9900-3143-1743-81C9-C3E49484F8B8}"/>
              </a:ext>
            </a:extLst>
          </p:cNvPr>
          <p:cNvSpPr>
            <a:spLocks noChangeArrowheads="1"/>
          </p:cNvSpPr>
          <p:nvPr/>
        </p:nvSpPr>
        <p:spPr bwMode="auto">
          <a:xfrm>
            <a:off x="423068" y="2195513"/>
            <a:ext cx="8297863" cy="4928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20000"/>
              </a:spcBef>
              <a:buClr>
                <a:schemeClr val="tx2"/>
              </a:buClr>
              <a:buSzPct val="75000"/>
              <a:buFont typeface="Monotype Sorts" pitchFamily="2" charset="2"/>
              <a:buNone/>
            </a:pPr>
            <a:r>
              <a:rPr lang="en-US" altLang="en-US" sz="3600" b="0" dirty="0">
                <a:solidFill>
                  <a:srgbClr val="FFFF00"/>
                </a:solidFill>
                <a:latin typeface="Book Antiqua" panose="02040602050305030304" pitchFamily="18" charset="0"/>
              </a:rPr>
              <a:t>Douglas A. Samuelson</a:t>
            </a:r>
          </a:p>
          <a:p>
            <a:pPr algn="ctr" eaLnBrk="0" hangingPunct="0">
              <a:lnSpc>
                <a:spcPct val="90000"/>
              </a:lnSpc>
              <a:spcBef>
                <a:spcPct val="20000"/>
              </a:spcBef>
              <a:buClr>
                <a:schemeClr val="tx2"/>
              </a:buClr>
              <a:buSzPct val="75000"/>
              <a:buFont typeface="Monotype Sorts" pitchFamily="2" charset="2"/>
              <a:buNone/>
            </a:pPr>
            <a:r>
              <a:rPr lang="en-US" altLang="en-US" sz="3600" i="1" dirty="0">
                <a:solidFill>
                  <a:srgbClr val="FFFF00"/>
                </a:solidFill>
                <a:latin typeface="Book Antiqua" panose="02040602050305030304" pitchFamily="18" charset="0"/>
              </a:rPr>
              <a:t>InfoLogix, Inc.</a:t>
            </a:r>
            <a:endParaRPr lang="en-US" altLang="en-US" sz="3600" b="0" dirty="0">
              <a:solidFill>
                <a:srgbClr val="FFFF00"/>
              </a:solidFill>
              <a:latin typeface="Book Antiqua" panose="02040602050305030304" pitchFamily="18" charset="0"/>
            </a:endParaRPr>
          </a:p>
          <a:p>
            <a:pPr algn="ctr" eaLnBrk="0" hangingPunct="0">
              <a:lnSpc>
                <a:spcPct val="90000"/>
              </a:lnSpc>
              <a:spcBef>
                <a:spcPct val="20000"/>
              </a:spcBef>
              <a:buClr>
                <a:schemeClr val="tx2"/>
              </a:buClr>
              <a:buSzPct val="75000"/>
              <a:buFont typeface="Monotype Sorts" pitchFamily="2" charset="2"/>
              <a:buNone/>
            </a:pPr>
            <a:r>
              <a:rPr lang="en-US" altLang="en-US" sz="3000" b="0" dirty="0">
                <a:solidFill>
                  <a:srgbClr val="FFFF00"/>
                </a:solidFill>
                <a:latin typeface="Book Antiqua" panose="02040602050305030304" pitchFamily="18" charset="0"/>
              </a:rPr>
              <a:t>Annandale, Virginia </a:t>
            </a:r>
          </a:p>
          <a:p>
            <a:pPr algn="ctr" eaLnBrk="0" hangingPunct="0">
              <a:lnSpc>
                <a:spcPct val="90000"/>
              </a:lnSpc>
              <a:spcBef>
                <a:spcPct val="20000"/>
              </a:spcBef>
              <a:buClr>
                <a:schemeClr val="tx2"/>
              </a:buClr>
              <a:buSzPct val="75000"/>
              <a:buFont typeface="Monotype Sorts" pitchFamily="2" charset="2"/>
              <a:buNone/>
            </a:pPr>
            <a:endParaRPr lang="en-US" altLang="en-US" sz="3600" b="0" dirty="0">
              <a:solidFill>
                <a:srgbClr val="FFFF00"/>
              </a:solidFill>
              <a:latin typeface="Book Antiqua" panose="02040602050305030304" pitchFamily="18" charset="0"/>
            </a:endParaRPr>
          </a:p>
          <a:p>
            <a:pPr algn="ctr" eaLnBrk="0" hangingPunct="0">
              <a:lnSpc>
                <a:spcPct val="90000"/>
              </a:lnSpc>
              <a:spcBef>
                <a:spcPct val="20000"/>
              </a:spcBef>
              <a:buClr>
                <a:schemeClr val="tx2"/>
              </a:buClr>
              <a:buSzPct val="75000"/>
              <a:buFont typeface="Monotype Sorts" pitchFamily="2" charset="2"/>
              <a:buNone/>
            </a:pPr>
            <a:r>
              <a:rPr lang="en-US" altLang="en-US" sz="3200" b="0" dirty="0">
                <a:solidFill>
                  <a:srgbClr val="FFFF00"/>
                </a:solidFill>
                <a:latin typeface="Times New Roman" panose="02020603050405020304" pitchFamily="18" charset="0"/>
              </a:rPr>
              <a:t>Historical Analysis Annual Conference (HAAC) September 29, 2022</a:t>
            </a:r>
          </a:p>
          <a:p>
            <a:pPr algn="ctr">
              <a:spcBef>
                <a:spcPts val="800"/>
              </a:spcBef>
              <a:buSzPct val="75000"/>
            </a:pPr>
            <a:r>
              <a:rPr lang="en-US" altLang="en-US" b="1" dirty="0">
                <a:solidFill>
                  <a:srgbClr val="FFFF00"/>
                </a:solidFill>
                <a:latin typeface="Times New Roman" panose="02020603050405020304" pitchFamily="18" charset="0"/>
              </a:rPr>
              <a:t>Public Release, Distribution Unlimited</a:t>
            </a:r>
          </a:p>
          <a:p>
            <a:pPr algn="ctr">
              <a:spcBef>
                <a:spcPts val="400"/>
              </a:spcBef>
              <a:buSzPct val="75000"/>
            </a:pPr>
            <a:r>
              <a:rPr lang="en-US" altLang="en-US" b="1" dirty="0">
                <a:solidFill>
                  <a:srgbClr val="FFFF00"/>
                </a:solidFill>
                <a:latin typeface="Times New Roman" panose="02020603050405020304" pitchFamily="18" charset="0"/>
              </a:rPr>
              <a:t>samuelsondoug@yahoo.com</a:t>
            </a:r>
          </a:p>
          <a:p>
            <a:pPr algn="ctr" eaLnBrk="0" hangingPunct="0">
              <a:lnSpc>
                <a:spcPct val="90000"/>
              </a:lnSpc>
              <a:spcBef>
                <a:spcPct val="20000"/>
              </a:spcBef>
              <a:buClr>
                <a:schemeClr val="tx2"/>
              </a:buClr>
              <a:buSzPct val="75000"/>
              <a:buFont typeface="Monotype Sorts" pitchFamily="2" charset="2"/>
              <a:buNone/>
            </a:pPr>
            <a:endParaRPr lang="en-US" altLang="en-US" sz="3600" b="0" dirty="0">
              <a:solidFill>
                <a:srgbClr val="FFFF00"/>
              </a:solidFill>
              <a:latin typeface="Book Antiqua" panose="0204060205030503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65C43FAE-C789-DE4C-9DCD-61D22B34BC32}"/>
              </a:ext>
            </a:extLst>
          </p:cNvPr>
          <p:cNvSpPr>
            <a:spLocks noGrp="1" noChangeArrowheads="1"/>
          </p:cNvSpPr>
          <p:nvPr>
            <p:ph type="title"/>
          </p:nvPr>
        </p:nvSpPr>
        <p:spPr>
          <a:xfrm>
            <a:off x="312705" y="538554"/>
            <a:ext cx="7772400" cy="1143000"/>
          </a:xfrm>
        </p:spPr>
        <p:txBody>
          <a:bodyPr/>
          <a:lstStyle/>
          <a:p>
            <a:r>
              <a:rPr lang="en-US" altLang="en-US" dirty="0">
                <a:solidFill>
                  <a:srgbClr val="FFFF00"/>
                </a:solidFill>
              </a:rPr>
              <a:t>Implications</a:t>
            </a:r>
          </a:p>
        </p:txBody>
      </p:sp>
      <p:sp>
        <p:nvSpPr>
          <p:cNvPr id="62467" name="Rectangle 3">
            <a:extLst>
              <a:ext uri="{FF2B5EF4-FFF2-40B4-BE49-F238E27FC236}">
                <a16:creationId xmlns:a16="http://schemas.microsoft.com/office/drawing/2014/main" id="{55EA4B5A-DD53-324E-8431-3D7C572B9CB1}"/>
              </a:ext>
            </a:extLst>
          </p:cNvPr>
          <p:cNvSpPr>
            <a:spLocks noChangeArrowheads="1"/>
          </p:cNvSpPr>
          <p:nvPr/>
        </p:nvSpPr>
        <p:spPr bwMode="auto">
          <a:xfrm>
            <a:off x="177800" y="1808163"/>
            <a:ext cx="8597225" cy="5589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spcBef>
                <a:spcPct val="20000"/>
              </a:spcBef>
              <a:buClr>
                <a:schemeClr val="tx2"/>
              </a:buClr>
              <a:buSzPct val="75000"/>
              <a:buFont typeface="Monotype Sorts" pitchFamily="2" charset="2"/>
              <a:buChar char="u"/>
            </a:pPr>
            <a:r>
              <a:rPr lang="en-US" altLang="en-US" sz="3600" b="0" dirty="0">
                <a:solidFill>
                  <a:srgbClr val="FFFF00"/>
                </a:solidFill>
                <a:latin typeface="Book Antiqua" panose="02040602050305030304" pitchFamily="18" charset="0"/>
              </a:rPr>
              <a:t> </a:t>
            </a:r>
            <a:r>
              <a:rPr lang="en-US" altLang="en-US" sz="3200" b="0" dirty="0">
                <a:solidFill>
                  <a:srgbClr val="FFFF00"/>
                </a:solidFill>
                <a:latin typeface="Book Antiqua" panose="02040602050305030304" pitchFamily="18" charset="0"/>
              </a:rPr>
              <a:t>General expressions, cover all cases</a:t>
            </a:r>
          </a:p>
          <a:p>
            <a:pPr eaLnBrk="0" hangingPunct="0">
              <a:lnSpc>
                <a:spcPct val="90000"/>
              </a:lnSpc>
              <a:spcBef>
                <a:spcPct val="20000"/>
              </a:spcBef>
              <a:buClr>
                <a:schemeClr val="tx2"/>
              </a:buClr>
              <a:buSzPct val="75000"/>
              <a:buFont typeface="Monotype Sorts" pitchFamily="2" charset="2"/>
              <a:buChar char="u"/>
            </a:pPr>
            <a:r>
              <a:rPr lang="en-US" altLang="en-US" sz="3200" b="0" dirty="0">
                <a:solidFill>
                  <a:srgbClr val="FFFF00"/>
                </a:solidFill>
                <a:latin typeface="Book Antiqua" panose="02040602050305030304" pitchFamily="18" charset="0"/>
              </a:rPr>
              <a:t> Mathematically rigorous, consistent</a:t>
            </a:r>
          </a:p>
          <a:p>
            <a:pPr eaLnBrk="0" hangingPunct="0">
              <a:lnSpc>
                <a:spcPct val="90000"/>
              </a:lnSpc>
              <a:spcBef>
                <a:spcPct val="20000"/>
              </a:spcBef>
              <a:buClr>
                <a:schemeClr val="tx2"/>
              </a:buClr>
              <a:buSzPct val="75000"/>
              <a:buFont typeface="Monotype Sorts" pitchFamily="2" charset="2"/>
              <a:buChar char="u"/>
            </a:pPr>
            <a:r>
              <a:rPr lang="en-US" altLang="en-US" sz="3200" b="0" dirty="0">
                <a:solidFill>
                  <a:srgbClr val="FFFF00"/>
                </a:solidFill>
                <a:latin typeface="Book Antiqua" panose="02040602050305030304" pitchFamily="18" charset="0"/>
              </a:rPr>
              <a:t> Formulas simplify in many cases</a:t>
            </a:r>
          </a:p>
          <a:p>
            <a:pPr eaLnBrk="0" hangingPunct="0">
              <a:lnSpc>
                <a:spcPct val="90000"/>
              </a:lnSpc>
              <a:spcBef>
                <a:spcPct val="20000"/>
              </a:spcBef>
              <a:buClr>
                <a:schemeClr val="tx2"/>
              </a:buClr>
              <a:buSzPct val="75000"/>
              <a:buFont typeface="Monotype Sorts" pitchFamily="2" charset="2"/>
              <a:buChar char="u"/>
            </a:pPr>
            <a:r>
              <a:rPr lang="en-US" altLang="en-US" sz="3200" b="0" dirty="0">
                <a:solidFill>
                  <a:srgbClr val="FFFF00"/>
                </a:solidFill>
                <a:latin typeface="Book Antiqua" panose="02040602050305030304" pitchFamily="18" charset="0"/>
              </a:rPr>
              <a:t> Can populate formulas with behavioral data</a:t>
            </a:r>
          </a:p>
          <a:p>
            <a:pPr eaLnBrk="0" hangingPunct="0">
              <a:lnSpc>
                <a:spcPct val="90000"/>
              </a:lnSpc>
              <a:spcBef>
                <a:spcPct val="20000"/>
              </a:spcBef>
              <a:buClr>
                <a:schemeClr val="tx2"/>
              </a:buClr>
              <a:buSzPct val="75000"/>
              <a:buFont typeface="Monotype Sorts" pitchFamily="2" charset="2"/>
              <a:buNone/>
            </a:pPr>
            <a:r>
              <a:rPr lang="en-US" altLang="en-US" sz="3200" b="0" dirty="0">
                <a:solidFill>
                  <a:srgbClr val="FFFF00"/>
                </a:solidFill>
                <a:latin typeface="Book Antiqua" panose="02040602050305030304" pitchFamily="18" charset="0"/>
              </a:rPr>
              <a:t>      and use statistical packages to analyze</a:t>
            </a:r>
          </a:p>
          <a:p>
            <a:pPr eaLnBrk="0" hangingPunct="0">
              <a:lnSpc>
                <a:spcPct val="90000"/>
              </a:lnSpc>
              <a:spcBef>
                <a:spcPct val="20000"/>
              </a:spcBef>
              <a:buClr>
                <a:schemeClr val="tx2"/>
              </a:buClr>
              <a:buSzPct val="75000"/>
              <a:buFont typeface="Monotype Sorts" pitchFamily="2" charset="2"/>
              <a:buChar char="u"/>
            </a:pPr>
            <a:r>
              <a:rPr lang="en-US" altLang="en-US" sz="3200" b="0" dirty="0">
                <a:solidFill>
                  <a:srgbClr val="FFFF00"/>
                </a:solidFill>
                <a:latin typeface="Book Antiqua" panose="02040602050305030304" pitchFamily="18" charset="0"/>
              </a:rPr>
              <a:t> Provides guidance about what kind of data</a:t>
            </a:r>
          </a:p>
          <a:p>
            <a:pPr eaLnBrk="0" hangingPunct="0">
              <a:lnSpc>
                <a:spcPct val="90000"/>
              </a:lnSpc>
              <a:spcBef>
                <a:spcPct val="20000"/>
              </a:spcBef>
              <a:buClr>
                <a:schemeClr val="tx2"/>
              </a:buClr>
              <a:buSzPct val="75000"/>
              <a:buFont typeface="Monotype Sorts" pitchFamily="2" charset="2"/>
              <a:buNone/>
            </a:pPr>
            <a:r>
              <a:rPr lang="en-US" altLang="en-US" sz="3200" b="0" dirty="0">
                <a:solidFill>
                  <a:srgbClr val="FFFF00"/>
                </a:solidFill>
                <a:latin typeface="Book Antiqua" panose="02040602050305030304" pitchFamily="18" charset="0"/>
              </a:rPr>
              <a:t>      would be useful (e.g. willingness to attack</a:t>
            </a:r>
          </a:p>
          <a:p>
            <a:pPr eaLnBrk="0" hangingPunct="0">
              <a:lnSpc>
                <a:spcPct val="90000"/>
              </a:lnSpc>
              <a:spcBef>
                <a:spcPct val="20000"/>
              </a:spcBef>
              <a:buClr>
                <a:schemeClr val="tx2"/>
              </a:buClr>
              <a:buSzPct val="75000"/>
              <a:buFont typeface="Monotype Sorts" pitchFamily="2" charset="2"/>
              <a:buNone/>
            </a:pPr>
            <a:r>
              <a:rPr lang="en-US" altLang="en-US" sz="3200" b="0" dirty="0">
                <a:solidFill>
                  <a:srgbClr val="FFFF00"/>
                </a:solidFill>
                <a:latin typeface="Book Antiqua" panose="02040602050305030304" pitchFamily="18" charset="0"/>
              </a:rPr>
              <a:t>      under various conditions)</a:t>
            </a:r>
          </a:p>
          <a:p>
            <a:pPr eaLnBrk="0" hangingPunct="0">
              <a:lnSpc>
                <a:spcPct val="90000"/>
              </a:lnSpc>
              <a:spcBef>
                <a:spcPct val="20000"/>
              </a:spcBef>
              <a:buClr>
                <a:schemeClr val="tx2"/>
              </a:buClr>
              <a:buSzPct val="75000"/>
              <a:buFont typeface="Monotype Sorts" pitchFamily="2" charset="2"/>
              <a:buNone/>
            </a:pPr>
            <a:endParaRPr lang="en-US" altLang="en-US" sz="3200" b="0" dirty="0">
              <a:solidFill>
                <a:schemeClr val="hlink"/>
              </a:solidFill>
              <a:latin typeface="Book Antiqua" panose="02040602050305030304" pitchFamily="18" charset="0"/>
            </a:endParaRPr>
          </a:p>
          <a:p>
            <a:pPr eaLnBrk="0" hangingPunct="0">
              <a:spcBef>
                <a:spcPct val="20000"/>
              </a:spcBef>
              <a:buClr>
                <a:schemeClr val="tx2"/>
              </a:buClr>
              <a:buSzPct val="75000"/>
              <a:buFont typeface="Monotype Sorts" pitchFamily="2" charset="2"/>
              <a:buNone/>
            </a:pPr>
            <a:endParaRPr lang="en-US" altLang="en-US" sz="3600" b="0" dirty="0">
              <a:solidFill>
                <a:schemeClr val="accent1"/>
              </a:solidFill>
              <a:latin typeface="Book Antiqua" panose="0204060205030503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65C43FAE-C789-DE4C-9DCD-61D22B34BC32}"/>
              </a:ext>
            </a:extLst>
          </p:cNvPr>
          <p:cNvSpPr>
            <a:spLocks noGrp="1" noChangeArrowheads="1"/>
          </p:cNvSpPr>
          <p:nvPr>
            <p:ph type="title"/>
          </p:nvPr>
        </p:nvSpPr>
        <p:spPr>
          <a:xfrm>
            <a:off x="312705" y="538554"/>
            <a:ext cx="7772400" cy="1143000"/>
          </a:xfrm>
        </p:spPr>
        <p:txBody>
          <a:bodyPr/>
          <a:lstStyle/>
          <a:p>
            <a:br>
              <a:rPr lang="en-US" altLang="en-US" sz="4000" dirty="0">
                <a:solidFill>
                  <a:srgbClr val="FFFF00"/>
                </a:solidFill>
              </a:rPr>
            </a:br>
            <a:r>
              <a:rPr lang="en-US" altLang="en-US" sz="4000" b="1" dirty="0">
                <a:solidFill>
                  <a:srgbClr val="FFFF00"/>
                </a:solidFill>
                <a:latin typeface="Times New Roman" panose="02020603050405020304" pitchFamily="18" charset="0"/>
                <a:cs typeface="Times New Roman" panose="02020603050405020304" pitchFamily="18" charset="0"/>
              </a:rPr>
              <a:t>The Critical Implication</a:t>
            </a:r>
          </a:p>
        </p:txBody>
      </p:sp>
      <p:sp>
        <p:nvSpPr>
          <p:cNvPr id="62467" name="Rectangle 3">
            <a:extLst>
              <a:ext uri="{FF2B5EF4-FFF2-40B4-BE49-F238E27FC236}">
                <a16:creationId xmlns:a16="http://schemas.microsoft.com/office/drawing/2014/main" id="{55EA4B5A-DD53-324E-8431-3D7C572B9CB1}"/>
              </a:ext>
            </a:extLst>
          </p:cNvPr>
          <p:cNvSpPr>
            <a:spLocks noChangeArrowheads="1"/>
          </p:cNvSpPr>
          <p:nvPr/>
        </p:nvSpPr>
        <p:spPr bwMode="auto">
          <a:xfrm>
            <a:off x="312705" y="1885229"/>
            <a:ext cx="8231220" cy="4622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90000"/>
              </a:lnSpc>
              <a:spcBef>
                <a:spcPct val="20000"/>
              </a:spcBef>
              <a:buClr>
                <a:schemeClr val="tx2"/>
              </a:buClr>
              <a:buSzPct val="75000"/>
            </a:pPr>
            <a:r>
              <a:rPr lang="en-US" altLang="en-US" sz="3200" dirty="0">
                <a:solidFill>
                  <a:srgbClr val="FFFF00"/>
                </a:solidFill>
                <a:latin typeface="Times New Roman" panose="02020603050405020304" pitchFamily="18" charset="0"/>
                <a:cs typeface="Times New Roman" panose="02020603050405020304" pitchFamily="18" charset="0"/>
              </a:rPr>
              <a:t>Estimating specific risks is unhelpful.  Instead, manage resilience to reduce all-hazards risks</a:t>
            </a:r>
          </a:p>
          <a:p>
            <a:pPr eaLnBrk="0" hangingPunct="0">
              <a:lnSpc>
                <a:spcPct val="90000"/>
              </a:lnSpc>
              <a:spcBef>
                <a:spcPct val="20000"/>
              </a:spcBef>
              <a:buClr>
                <a:schemeClr val="tx2"/>
              </a:buClr>
              <a:buSzPct val="75000"/>
              <a:buFont typeface="Monotype Sorts" pitchFamily="2" charset="2"/>
              <a:buChar char="u"/>
            </a:pPr>
            <a:endParaRPr lang="en-US" altLang="en-US" sz="3200" b="0" dirty="0">
              <a:solidFill>
                <a:srgbClr val="FFFF00"/>
              </a:solidFill>
              <a:latin typeface="Book Antiqua" panose="02040602050305030304" pitchFamily="18" charset="0"/>
            </a:endParaRPr>
          </a:p>
          <a:p>
            <a:pPr algn="ctr" eaLnBrk="0" hangingPunct="0">
              <a:lnSpc>
                <a:spcPct val="90000"/>
              </a:lnSpc>
              <a:spcBef>
                <a:spcPct val="20000"/>
              </a:spcBef>
              <a:buClr>
                <a:schemeClr val="tx2"/>
              </a:buClr>
              <a:buSzPct val="75000"/>
              <a:buFont typeface="Monotype Sorts" pitchFamily="2" charset="2"/>
              <a:buNone/>
            </a:pPr>
            <a:r>
              <a:rPr lang="en-US" altLang="en-US" sz="3200" b="0" dirty="0">
                <a:solidFill>
                  <a:srgbClr val="FFFF00"/>
                </a:solidFill>
                <a:latin typeface="Book Antiqua" panose="02040602050305030304" pitchFamily="18" charset="0"/>
              </a:rPr>
              <a:t>McCrystal: “RISK: A User’s Manual” (2021)</a:t>
            </a:r>
          </a:p>
          <a:p>
            <a:pPr algn="ctr" eaLnBrk="0" hangingPunct="0">
              <a:lnSpc>
                <a:spcPct val="90000"/>
              </a:lnSpc>
              <a:spcBef>
                <a:spcPct val="20000"/>
              </a:spcBef>
              <a:buClr>
                <a:schemeClr val="tx2"/>
              </a:buClr>
              <a:buSzPct val="75000"/>
              <a:buFont typeface="Monotype Sorts" pitchFamily="2" charset="2"/>
              <a:buNone/>
            </a:pPr>
            <a:endParaRPr lang="en-US" altLang="en-US" sz="3200" b="0" dirty="0">
              <a:solidFill>
                <a:srgbClr val="FFFF00"/>
              </a:solidFill>
              <a:latin typeface="Book Antiqua" panose="02040602050305030304" pitchFamily="18" charset="0"/>
            </a:endParaRPr>
          </a:p>
          <a:p>
            <a:pPr algn="ctr" eaLnBrk="0" hangingPunct="0">
              <a:lnSpc>
                <a:spcPct val="90000"/>
              </a:lnSpc>
              <a:spcBef>
                <a:spcPct val="20000"/>
              </a:spcBef>
              <a:buClr>
                <a:schemeClr val="tx2"/>
              </a:buClr>
              <a:buSzPct val="75000"/>
              <a:buFont typeface="Monotype Sorts" pitchFamily="2" charset="2"/>
              <a:buNone/>
            </a:pPr>
            <a:r>
              <a:rPr lang="en-US" altLang="en-US" sz="3200" b="0" dirty="0">
                <a:solidFill>
                  <a:srgbClr val="FFFF00"/>
                </a:solidFill>
                <a:latin typeface="Book Antiqua" panose="02040602050305030304" pitchFamily="18" charset="0"/>
              </a:rPr>
              <a:t>Now we have a way to express that risk and resilience mathematically</a:t>
            </a:r>
            <a:endParaRPr lang="en-US" altLang="en-US" sz="3200" b="0" dirty="0">
              <a:solidFill>
                <a:schemeClr val="hlink"/>
              </a:solidFill>
              <a:latin typeface="Book Antiqua" panose="02040602050305030304" pitchFamily="18" charset="0"/>
            </a:endParaRPr>
          </a:p>
          <a:p>
            <a:pPr eaLnBrk="0" hangingPunct="0">
              <a:spcBef>
                <a:spcPct val="20000"/>
              </a:spcBef>
              <a:buClr>
                <a:schemeClr val="tx2"/>
              </a:buClr>
              <a:buSzPct val="75000"/>
              <a:buFont typeface="Monotype Sorts" pitchFamily="2" charset="2"/>
              <a:buNone/>
            </a:pPr>
            <a:endParaRPr lang="en-US" altLang="en-US" sz="3200" b="0" dirty="0">
              <a:solidFill>
                <a:schemeClr val="accent1"/>
              </a:solidFill>
              <a:latin typeface="Book Antiqua" panose="02040602050305030304" pitchFamily="18" charset="0"/>
            </a:endParaRPr>
          </a:p>
        </p:txBody>
      </p:sp>
    </p:spTree>
    <p:extLst>
      <p:ext uri="{BB962C8B-B14F-4D97-AF65-F5344CB8AC3E}">
        <p14:creationId xmlns:p14="http://schemas.microsoft.com/office/powerpoint/2010/main" val="3749778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65C43FAE-C789-DE4C-9DCD-61D22B34BC32}"/>
              </a:ext>
            </a:extLst>
          </p:cNvPr>
          <p:cNvSpPr>
            <a:spLocks noGrp="1" noChangeArrowheads="1"/>
          </p:cNvSpPr>
          <p:nvPr>
            <p:ph type="title"/>
          </p:nvPr>
        </p:nvSpPr>
        <p:spPr>
          <a:xfrm>
            <a:off x="312705" y="538554"/>
            <a:ext cx="7772400" cy="1143000"/>
          </a:xfrm>
        </p:spPr>
        <p:txBody>
          <a:bodyPr/>
          <a:lstStyle/>
          <a:p>
            <a:r>
              <a:rPr lang="en-US" altLang="en-US" dirty="0">
                <a:solidFill>
                  <a:srgbClr val="FFFF00"/>
                </a:solidFill>
              </a:rPr>
              <a:t>But now how do you compute these expressions?</a:t>
            </a:r>
          </a:p>
        </p:txBody>
      </p:sp>
      <p:sp>
        <p:nvSpPr>
          <p:cNvPr id="62467" name="Rectangle 3">
            <a:extLst>
              <a:ext uri="{FF2B5EF4-FFF2-40B4-BE49-F238E27FC236}">
                <a16:creationId xmlns:a16="http://schemas.microsoft.com/office/drawing/2014/main" id="{55EA4B5A-DD53-324E-8431-3D7C572B9CB1}"/>
              </a:ext>
            </a:extLst>
          </p:cNvPr>
          <p:cNvSpPr>
            <a:spLocks noChangeArrowheads="1"/>
          </p:cNvSpPr>
          <p:nvPr/>
        </p:nvSpPr>
        <p:spPr bwMode="auto">
          <a:xfrm>
            <a:off x="177800" y="1808163"/>
            <a:ext cx="8393644" cy="4912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spcBef>
                <a:spcPct val="20000"/>
              </a:spcBef>
              <a:buClr>
                <a:schemeClr val="tx2"/>
              </a:buClr>
              <a:buSzPct val="75000"/>
              <a:buFont typeface="Monotype Sorts" pitchFamily="2" charset="2"/>
              <a:buChar char="u"/>
            </a:pPr>
            <a:endParaRPr lang="en-US" altLang="en-US" sz="3600" b="0" dirty="0">
              <a:solidFill>
                <a:srgbClr val="FFFF00"/>
              </a:solidFill>
              <a:latin typeface="Book Antiqua" panose="02040602050305030304" pitchFamily="18" charset="0"/>
            </a:endParaRPr>
          </a:p>
          <a:p>
            <a:pPr eaLnBrk="0" hangingPunct="0">
              <a:lnSpc>
                <a:spcPct val="90000"/>
              </a:lnSpc>
              <a:spcBef>
                <a:spcPct val="20000"/>
              </a:spcBef>
              <a:buClr>
                <a:schemeClr val="tx2"/>
              </a:buClr>
              <a:buSzPct val="75000"/>
              <a:buFont typeface="Monotype Sorts" pitchFamily="2" charset="2"/>
              <a:buNone/>
            </a:pPr>
            <a:r>
              <a:rPr lang="en-US" altLang="en-US" sz="3600" b="0" dirty="0">
                <a:solidFill>
                  <a:srgbClr val="FFFF00"/>
                </a:solidFill>
                <a:latin typeface="Book Antiqua" panose="02040602050305030304" pitchFamily="18" charset="0"/>
              </a:rPr>
              <a:t>What we have here is intimidating.</a:t>
            </a:r>
          </a:p>
          <a:p>
            <a:pPr eaLnBrk="0" hangingPunct="0">
              <a:lnSpc>
                <a:spcPct val="90000"/>
              </a:lnSpc>
              <a:spcBef>
                <a:spcPct val="20000"/>
              </a:spcBef>
              <a:buClr>
                <a:schemeClr val="tx2"/>
              </a:buClr>
              <a:buSzPct val="75000"/>
              <a:buFont typeface="Monotype Sorts" pitchFamily="2" charset="2"/>
              <a:buNone/>
            </a:pPr>
            <a:endParaRPr lang="en-US" altLang="en-US" sz="3600" b="0" dirty="0">
              <a:solidFill>
                <a:srgbClr val="FFFF00"/>
              </a:solidFill>
              <a:latin typeface="Book Antiqua" panose="02040602050305030304" pitchFamily="18" charset="0"/>
            </a:endParaRPr>
          </a:p>
          <a:p>
            <a:pPr eaLnBrk="0" hangingPunct="0">
              <a:lnSpc>
                <a:spcPct val="90000"/>
              </a:lnSpc>
              <a:spcBef>
                <a:spcPct val="20000"/>
              </a:spcBef>
              <a:buClr>
                <a:schemeClr val="tx2"/>
              </a:buClr>
              <a:buSzPct val="75000"/>
              <a:buFont typeface="Monotype Sorts" pitchFamily="2" charset="2"/>
              <a:buNone/>
            </a:pPr>
            <a:r>
              <a:rPr lang="en-US" altLang="en-US" sz="3600" b="0" dirty="0">
                <a:solidFill>
                  <a:srgbClr val="FFFF00"/>
                </a:solidFill>
                <a:latin typeface="Book Antiqua" panose="02040602050305030304" pitchFamily="18" charset="0"/>
              </a:rPr>
              <a:t>It’s something weird, and it don’t look </a:t>
            </a:r>
          </a:p>
          <a:p>
            <a:pPr eaLnBrk="0" hangingPunct="0">
              <a:lnSpc>
                <a:spcPct val="90000"/>
              </a:lnSpc>
              <a:spcBef>
                <a:spcPct val="20000"/>
              </a:spcBef>
              <a:buClr>
                <a:schemeClr val="tx2"/>
              </a:buClr>
              <a:buSzPct val="75000"/>
              <a:buFont typeface="Monotype Sorts" pitchFamily="2" charset="2"/>
              <a:buNone/>
            </a:pPr>
            <a:r>
              <a:rPr lang="en-US" altLang="en-US" sz="3600" b="0" dirty="0">
                <a:solidFill>
                  <a:srgbClr val="FFFF00"/>
                </a:solidFill>
                <a:latin typeface="Book Antiqua" panose="02040602050305030304" pitchFamily="18" charset="0"/>
              </a:rPr>
              <a:t>good.</a:t>
            </a:r>
          </a:p>
          <a:p>
            <a:pPr eaLnBrk="0" hangingPunct="0">
              <a:lnSpc>
                <a:spcPct val="90000"/>
              </a:lnSpc>
              <a:spcBef>
                <a:spcPct val="20000"/>
              </a:spcBef>
              <a:buClr>
                <a:schemeClr val="tx2"/>
              </a:buClr>
              <a:buSzPct val="75000"/>
              <a:buFont typeface="Monotype Sorts" pitchFamily="2" charset="2"/>
              <a:buNone/>
            </a:pPr>
            <a:endParaRPr lang="en-US" altLang="en-US" sz="3600" b="0" dirty="0">
              <a:solidFill>
                <a:srgbClr val="FFFF00"/>
              </a:solidFill>
              <a:latin typeface="Book Antiqua" panose="02040602050305030304" pitchFamily="18" charset="0"/>
            </a:endParaRPr>
          </a:p>
          <a:p>
            <a:pPr eaLnBrk="0" hangingPunct="0">
              <a:lnSpc>
                <a:spcPct val="90000"/>
              </a:lnSpc>
              <a:spcBef>
                <a:spcPct val="20000"/>
              </a:spcBef>
              <a:buClr>
                <a:schemeClr val="tx2"/>
              </a:buClr>
              <a:buSzPct val="75000"/>
              <a:buFont typeface="Monotype Sorts" pitchFamily="2" charset="2"/>
              <a:buNone/>
            </a:pPr>
            <a:r>
              <a:rPr lang="en-US" altLang="en-US" sz="3600" b="0" dirty="0">
                <a:solidFill>
                  <a:srgbClr val="FFFF00"/>
                </a:solidFill>
                <a:latin typeface="Book Antiqua" panose="02040602050305030304" pitchFamily="18" charset="0"/>
              </a:rPr>
              <a:t>Who ya gonna call?</a:t>
            </a:r>
            <a:endParaRPr lang="en-US" altLang="en-US" sz="3200" b="0" dirty="0">
              <a:solidFill>
                <a:schemeClr val="hlink"/>
              </a:solidFill>
              <a:latin typeface="Book Antiqua" panose="02040602050305030304" pitchFamily="18" charset="0"/>
            </a:endParaRPr>
          </a:p>
          <a:p>
            <a:pPr eaLnBrk="0" hangingPunct="0">
              <a:spcBef>
                <a:spcPct val="20000"/>
              </a:spcBef>
              <a:buClr>
                <a:schemeClr val="tx2"/>
              </a:buClr>
              <a:buSzPct val="75000"/>
              <a:buFont typeface="Monotype Sorts" pitchFamily="2" charset="2"/>
              <a:buNone/>
            </a:pPr>
            <a:endParaRPr lang="en-US" altLang="en-US" sz="3600" b="0" dirty="0">
              <a:solidFill>
                <a:schemeClr val="accent1"/>
              </a:solidFill>
              <a:latin typeface="Book Antiqua" panose="02040602050305030304" pitchFamily="18" charset="0"/>
            </a:endParaRPr>
          </a:p>
        </p:txBody>
      </p:sp>
    </p:spTree>
    <p:extLst>
      <p:ext uri="{BB962C8B-B14F-4D97-AF65-F5344CB8AC3E}">
        <p14:creationId xmlns:p14="http://schemas.microsoft.com/office/powerpoint/2010/main" val="1534435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front of a car&#10;&#10;Description automatically generated">
            <a:extLst>
              <a:ext uri="{FF2B5EF4-FFF2-40B4-BE49-F238E27FC236}">
                <a16:creationId xmlns:a16="http://schemas.microsoft.com/office/drawing/2014/main" id="{70D45B62-24F0-254D-BA77-C84A5AAE6680}"/>
              </a:ext>
            </a:extLst>
          </p:cNvPr>
          <p:cNvPicPr>
            <a:picLocks noChangeAspect="1"/>
          </p:cNvPicPr>
          <p:nvPr/>
        </p:nvPicPr>
        <p:blipFill>
          <a:blip r:embed="rId2"/>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7F67CA4C-D6CF-7845-8807-DDC677EBEDD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43761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65C43FAE-C789-DE4C-9DCD-61D22B34BC32}"/>
              </a:ext>
            </a:extLst>
          </p:cNvPr>
          <p:cNvSpPr>
            <a:spLocks noGrp="1" noChangeArrowheads="1"/>
          </p:cNvSpPr>
          <p:nvPr>
            <p:ph type="title"/>
          </p:nvPr>
        </p:nvSpPr>
        <p:spPr>
          <a:xfrm>
            <a:off x="312705" y="538554"/>
            <a:ext cx="7772400" cy="1143000"/>
          </a:xfrm>
        </p:spPr>
        <p:txBody>
          <a:bodyPr/>
          <a:lstStyle/>
          <a:p>
            <a:r>
              <a:rPr lang="en-US" altLang="en-US" dirty="0">
                <a:solidFill>
                  <a:srgbClr val="FFFF00"/>
                </a:solidFill>
              </a:rPr>
              <a:t>OK, well, if you don’t have their number, how about…</a:t>
            </a:r>
          </a:p>
        </p:txBody>
      </p:sp>
      <p:sp>
        <p:nvSpPr>
          <p:cNvPr id="62467" name="Rectangle 3">
            <a:extLst>
              <a:ext uri="{FF2B5EF4-FFF2-40B4-BE49-F238E27FC236}">
                <a16:creationId xmlns:a16="http://schemas.microsoft.com/office/drawing/2014/main" id="{55EA4B5A-DD53-324E-8431-3D7C572B9CB1}"/>
              </a:ext>
            </a:extLst>
          </p:cNvPr>
          <p:cNvSpPr>
            <a:spLocks noChangeArrowheads="1"/>
          </p:cNvSpPr>
          <p:nvPr/>
        </p:nvSpPr>
        <p:spPr bwMode="auto">
          <a:xfrm>
            <a:off x="482795" y="2680359"/>
            <a:ext cx="8178409" cy="2271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90000"/>
              </a:lnSpc>
              <a:spcBef>
                <a:spcPct val="20000"/>
              </a:spcBef>
              <a:buClr>
                <a:schemeClr val="tx2"/>
              </a:buClr>
              <a:buSzPct val="75000"/>
              <a:buFont typeface="Monotype Sorts" pitchFamily="2" charset="2"/>
              <a:buChar char="u"/>
            </a:pPr>
            <a:endParaRPr lang="en-US" altLang="en-US" sz="3600" b="0" dirty="0">
              <a:solidFill>
                <a:srgbClr val="FFFF00"/>
              </a:solidFill>
              <a:latin typeface="Book Antiqua" panose="02040602050305030304" pitchFamily="18" charset="0"/>
            </a:endParaRPr>
          </a:p>
          <a:p>
            <a:pPr algn="ctr" eaLnBrk="0" hangingPunct="0">
              <a:lnSpc>
                <a:spcPct val="90000"/>
              </a:lnSpc>
              <a:spcBef>
                <a:spcPct val="20000"/>
              </a:spcBef>
              <a:buClr>
                <a:schemeClr val="tx2"/>
              </a:buClr>
              <a:buSzPct val="75000"/>
              <a:buFont typeface="Monotype Sorts" pitchFamily="2" charset="2"/>
              <a:buNone/>
            </a:pPr>
            <a:r>
              <a:rPr lang="en-US" altLang="en-US" sz="6000" b="0" dirty="0">
                <a:solidFill>
                  <a:srgbClr val="FFFF00"/>
                </a:solidFill>
                <a:latin typeface="Book Antiqua" panose="02040602050305030304" pitchFamily="18" charset="0"/>
              </a:rPr>
              <a:t>SIPMath !</a:t>
            </a:r>
            <a:endParaRPr lang="en-US" altLang="en-US" sz="6000" b="0" dirty="0">
              <a:solidFill>
                <a:schemeClr val="hlink"/>
              </a:solidFill>
              <a:latin typeface="Book Antiqua" panose="02040602050305030304" pitchFamily="18" charset="0"/>
            </a:endParaRPr>
          </a:p>
          <a:p>
            <a:pPr eaLnBrk="0" hangingPunct="0">
              <a:spcBef>
                <a:spcPct val="20000"/>
              </a:spcBef>
              <a:buClr>
                <a:schemeClr val="tx2"/>
              </a:buClr>
              <a:buSzPct val="75000"/>
              <a:buFont typeface="Monotype Sorts" pitchFamily="2" charset="2"/>
              <a:buNone/>
            </a:pPr>
            <a:endParaRPr lang="en-US" altLang="en-US" sz="3600" b="0" dirty="0">
              <a:solidFill>
                <a:schemeClr val="accent1"/>
              </a:solidFill>
              <a:latin typeface="Book Antiqua" panose="02040602050305030304" pitchFamily="18" charset="0"/>
            </a:endParaRPr>
          </a:p>
        </p:txBody>
      </p:sp>
    </p:spTree>
    <p:extLst>
      <p:ext uri="{BB962C8B-B14F-4D97-AF65-F5344CB8AC3E}">
        <p14:creationId xmlns:p14="http://schemas.microsoft.com/office/powerpoint/2010/main" val="456862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65C43FAE-C789-DE4C-9DCD-61D22B34BC32}"/>
              </a:ext>
            </a:extLst>
          </p:cNvPr>
          <p:cNvSpPr>
            <a:spLocks noGrp="1" noChangeArrowheads="1"/>
          </p:cNvSpPr>
          <p:nvPr>
            <p:ph type="title"/>
          </p:nvPr>
        </p:nvSpPr>
        <p:spPr>
          <a:xfrm>
            <a:off x="312705" y="538554"/>
            <a:ext cx="7772400" cy="1143000"/>
          </a:xfrm>
        </p:spPr>
        <p:txBody>
          <a:bodyPr/>
          <a:lstStyle/>
          <a:p>
            <a:r>
              <a:rPr lang="en-US" altLang="en-US" dirty="0">
                <a:solidFill>
                  <a:srgbClr val="FFFF00"/>
                </a:solidFill>
              </a:rPr>
              <a:t>The SIPmath™ Standard </a:t>
            </a:r>
            <a:br>
              <a:rPr lang="en-US" altLang="en-US" dirty="0">
                <a:solidFill>
                  <a:srgbClr val="FFFF00"/>
                </a:solidFill>
              </a:rPr>
            </a:br>
            <a:r>
              <a:rPr lang="en-US" altLang="en-US" sz="2400" dirty="0">
                <a:solidFill>
                  <a:srgbClr val="FFFF00"/>
                </a:solidFill>
              </a:rPr>
              <a:t>from 501(c)(3) non profit, Probability Management.org</a:t>
            </a:r>
          </a:p>
        </p:txBody>
      </p:sp>
      <p:sp>
        <p:nvSpPr>
          <p:cNvPr id="62467" name="Rectangle 3">
            <a:extLst>
              <a:ext uri="{FF2B5EF4-FFF2-40B4-BE49-F238E27FC236}">
                <a16:creationId xmlns:a16="http://schemas.microsoft.com/office/drawing/2014/main" id="{55EA4B5A-DD53-324E-8431-3D7C572B9CB1}"/>
              </a:ext>
            </a:extLst>
          </p:cNvPr>
          <p:cNvSpPr>
            <a:spLocks noChangeArrowheads="1"/>
          </p:cNvSpPr>
          <p:nvPr/>
        </p:nvSpPr>
        <p:spPr bwMode="auto">
          <a:xfrm>
            <a:off x="482795" y="2541211"/>
            <a:ext cx="8178409" cy="2111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90000"/>
              </a:lnSpc>
              <a:spcBef>
                <a:spcPct val="20000"/>
              </a:spcBef>
              <a:buClr>
                <a:schemeClr val="tx2"/>
              </a:buClr>
              <a:buSzPct val="75000"/>
              <a:buFont typeface="Monotype Sorts" pitchFamily="2" charset="2"/>
              <a:buChar char="u"/>
            </a:pPr>
            <a:endParaRPr lang="en-US" altLang="en-US" sz="3200" b="0" dirty="0">
              <a:solidFill>
                <a:srgbClr val="FFFF00"/>
              </a:solidFill>
              <a:latin typeface="Book Antiqua" panose="02040602050305030304" pitchFamily="18" charset="0"/>
            </a:endParaRPr>
          </a:p>
          <a:p>
            <a:pPr algn="ctr" eaLnBrk="0" hangingPunct="0">
              <a:lnSpc>
                <a:spcPct val="90000"/>
              </a:lnSpc>
              <a:spcBef>
                <a:spcPct val="20000"/>
              </a:spcBef>
              <a:buClr>
                <a:schemeClr val="tx2"/>
              </a:buClr>
              <a:buSzPct val="75000"/>
              <a:buFont typeface="Monotype Sorts" pitchFamily="2" charset="2"/>
              <a:buNone/>
            </a:pPr>
            <a:r>
              <a:rPr lang="en-US" altLang="en-US" sz="3200" b="0" dirty="0">
                <a:solidFill>
                  <a:srgbClr val="FFFF00"/>
                </a:solidFill>
                <a:latin typeface="Book Antiqua" panose="02040602050305030304" pitchFamily="18" charset="0"/>
              </a:rPr>
              <a:t>Does for Uncertainty What Hindu/Arabic Numerals did for Numbers</a:t>
            </a:r>
            <a:endParaRPr lang="en-US" altLang="en-US" sz="3200" b="0" dirty="0">
              <a:solidFill>
                <a:schemeClr val="hlink"/>
              </a:solidFill>
              <a:latin typeface="Book Antiqua" panose="02040602050305030304" pitchFamily="18" charset="0"/>
            </a:endParaRPr>
          </a:p>
          <a:p>
            <a:pPr eaLnBrk="0" hangingPunct="0">
              <a:spcBef>
                <a:spcPct val="20000"/>
              </a:spcBef>
              <a:buClr>
                <a:schemeClr val="tx2"/>
              </a:buClr>
              <a:buSzPct val="75000"/>
              <a:buFont typeface="Monotype Sorts" pitchFamily="2" charset="2"/>
              <a:buNone/>
            </a:pPr>
            <a:endParaRPr lang="en-US" altLang="en-US" sz="3200" b="0" dirty="0">
              <a:solidFill>
                <a:schemeClr val="accent1"/>
              </a:solidFill>
              <a:latin typeface="Book Antiqua" panose="02040602050305030304" pitchFamily="18" charset="0"/>
            </a:endParaRPr>
          </a:p>
        </p:txBody>
      </p:sp>
    </p:spTree>
    <p:extLst>
      <p:ext uri="{BB962C8B-B14F-4D97-AF65-F5344CB8AC3E}">
        <p14:creationId xmlns:p14="http://schemas.microsoft.com/office/powerpoint/2010/main" val="3487172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65C43FAE-C789-DE4C-9DCD-61D22B34BC32}"/>
              </a:ext>
            </a:extLst>
          </p:cNvPr>
          <p:cNvSpPr>
            <a:spLocks noGrp="1" noChangeArrowheads="1"/>
          </p:cNvSpPr>
          <p:nvPr>
            <p:ph type="title"/>
          </p:nvPr>
        </p:nvSpPr>
        <p:spPr>
          <a:xfrm>
            <a:off x="312705" y="538554"/>
            <a:ext cx="7772400" cy="1143000"/>
          </a:xfrm>
        </p:spPr>
        <p:txBody>
          <a:bodyPr/>
          <a:lstStyle/>
          <a:p>
            <a:r>
              <a:rPr lang="en-US" altLang="en-US" dirty="0">
                <a:solidFill>
                  <a:srgbClr val="FFFF00"/>
                </a:solidFill>
              </a:rPr>
              <a:t>The SIPmath™ Standard </a:t>
            </a:r>
            <a:br>
              <a:rPr lang="en-US" altLang="en-US" dirty="0">
                <a:solidFill>
                  <a:srgbClr val="FFFF00"/>
                </a:solidFill>
              </a:rPr>
            </a:br>
            <a:r>
              <a:rPr lang="en-US" altLang="en-US" sz="2400" dirty="0">
                <a:solidFill>
                  <a:srgbClr val="FFFF00"/>
                </a:solidFill>
              </a:rPr>
              <a:t>from 501(c)(3) non profit, Probability Management.org</a:t>
            </a:r>
          </a:p>
        </p:txBody>
      </p:sp>
      <p:sp>
        <p:nvSpPr>
          <p:cNvPr id="62467" name="Rectangle 3">
            <a:extLst>
              <a:ext uri="{FF2B5EF4-FFF2-40B4-BE49-F238E27FC236}">
                <a16:creationId xmlns:a16="http://schemas.microsoft.com/office/drawing/2014/main" id="{55EA4B5A-DD53-324E-8431-3D7C572B9CB1}"/>
              </a:ext>
            </a:extLst>
          </p:cNvPr>
          <p:cNvSpPr>
            <a:spLocks noChangeArrowheads="1"/>
          </p:cNvSpPr>
          <p:nvPr/>
        </p:nvSpPr>
        <p:spPr bwMode="auto">
          <a:xfrm>
            <a:off x="482795" y="2541211"/>
            <a:ext cx="8178409" cy="3391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90000"/>
              </a:lnSpc>
              <a:spcBef>
                <a:spcPct val="20000"/>
              </a:spcBef>
              <a:buClr>
                <a:schemeClr val="tx2"/>
              </a:buClr>
              <a:buSzPct val="75000"/>
              <a:buFont typeface="Monotype Sorts" pitchFamily="2" charset="2"/>
              <a:buChar char="u"/>
            </a:pPr>
            <a:endParaRPr lang="en-US" altLang="en-US" sz="3200" b="0" dirty="0">
              <a:solidFill>
                <a:srgbClr val="FFFF00"/>
              </a:solidFill>
              <a:latin typeface="Book Antiqua" panose="02040602050305030304" pitchFamily="18" charset="0"/>
            </a:endParaRPr>
          </a:p>
          <a:p>
            <a:pPr algn="ctr" eaLnBrk="0" hangingPunct="0">
              <a:lnSpc>
                <a:spcPct val="90000"/>
              </a:lnSpc>
              <a:spcBef>
                <a:spcPct val="20000"/>
              </a:spcBef>
              <a:buClr>
                <a:schemeClr val="tx2"/>
              </a:buClr>
              <a:buSzPct val="75000"/>
              <a:buFont typeface="Monotype Sorts" pitchFamily="2" charset="2"/>
              <a:buNone/>
            </a:pPr>
            <a:r>
              <a:rPr lang="en-US" altLang="en-US" sz="3200" b="0" dirty="0">
                <a:solidFill>
                  <a:srgbClr val="FFFF00"/>
                </a:solidFill>
                <a:latin typeface="Book Antiqua" panose="02040602050305030304" pitchFamily="18" charset="0"/>
              </a:rPr>
              <a:t>Does for Uncertainty What Hindu/Arabic Numerals did for Numbers</a:t>
            </a:r>
          </a:p>
          <a:p>
            <a:pPr algn="ctr" eaLnBrk="0" hangingPunct="0">
              <a:lnSpc>
                <a:spcPct val="90000"/>
              </a:lnSpc>
              <a:spcBef>
                <a:spcPct val="20000"/>
              </a:spcBef>
              <a:buClr>
                <a:schemeClr val="tx2"/>
              </a:buClr>
              <a:buSzPct val="75000"/>
              <a:buFont typeface="Monotype Sorts" pitchFamily="2" charset="2"/>
              <a:buNone/>
            </a:pPr>
            <a:endParaRPr lang="en-US" altLang="en-US" sz="3200" b="0" dirty="0">
              <a:solidFill>
                <a:srgbClr val="FFFF00"/>
              </a:solidFill>
              <a:latin typeface="Book Antiqua" panose="02040602050305030304" pitchFamily="18" charset="0"/>
            </a:endParaRPr>
          </a:p>
          <a:p>
            <a:pPr algn="ctr" eaLnBrk="0" hangingPunct="0">
              <a:lnSpc>
                <a:spcPct val="90000"/>
              </a:lnSpc>
              <a:spcBef>
                <a:spcPct val="20000"/>
              </a:spcBef>
              <a:buClr>
                <a:schemeClr val="tx2"/>
              </a:buClr>
              <a:buSzPct val="75000"/>
              <a:buFont typeface="Monotype Sorts" pitchFamily="2" charset="2"/>
              <a:buNone/>
            </a:pPr>
            <a:r>
              <a:rPr lang="en-US" altLang="en-US" b="0" dirty="0">
                <a:solidFill>
                  <a:srgbClr val="FFFF00"/>
                </a:solidFill>
                <a:latin typeface="Book Antiqua" panose="02040602050305030304" pitchFamily="18" charset="0"/>
              </a:rPr>
              <a:t>A SIP (Stochastic Information Packet) is an auditable array of Monte Carlo trials and Metadata</a:t>
            </a:r>
            <a:endParaRPr lang="en-US" altLang="en-US" b="0" dirty="0">
              <a:solidFill>
                <a:schemeClr val="hlink"/>
              </a:solidFill>
              <a:latin typeface="Book Antiqua" panose="02040602050305030304" pitchFamily="18" charset="0"/>
            </a:endParaRPr>
          </a:p>
          <a:p>
            <a:pPr eaLnBrk="0" hangingPunct="0">
              <a:spcBef>
                <a:spcPct val="20000"/>
              </a:spcBef>
              <a:buClr>
                <a:schemeClr val="tx2"/>
              </a:buClr>
              <a:buSzPct val="75000"/>
              <a:buFont typeface="Monotype Sorts" pitchFamily="2" charset="2"/>
              <a:buNone/>
            </a:pPr>
            <a:endParaRPr lang="en-US" altLang="en-US" sz="3200" b="0" dirty="0">
              <a:solidFill>
                <a:schemeClr val="accent1"/>
              </a:solidFill>
              <a:latin typeface="Book Antiqua" panose="02040602050305030304" pitchFamily="18" charset="0"/>
            </a:endParaRPr>
          </a:p>
        </p:txBody>
      </p:sp>
    </p:spTree>
    <p:extLst>
      <p:ext uri="{BB962C8B-B14F-4D97-AF65-F5344CB8AC3E}">
        <p14:creationId xmlns:p14="http://schemas.microsoft.com/office/powerpoint/2010/main" val="4009972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65C43FAE-C789-DE4C-9DCD-61D22B34BC32}"/>
              </a:ext>
            </a:extLst>
          </p:cNvPr>
          <p:cNvSpPr>
            <a:spLocks noGrp="1" noChangeArrowheads="1"/>
          </p:cNvSpPr>
          <p:nvPr>
            <p:ph type="title"/>
          </p:nvPr>
        </p:nvSpPr>
        <p:spPr>
          <a:xfrm>
            <a:off x="312705" y="538554"/>
            <a:ext cx="7772400" cy="1143000"/>
          </a:xfrm>
        </p:spPr>
        <p:txBody>
          <a:bodyPr/>
          <a:lstStyle/>
          <a:p>
            <a:r>
              <a:rPr lang="en-US" altLang="en-US" dirty="0">
                <a:solidFill>
                  <a:srgbClr val="FFFF00"/>
                </a:solidFill>
              </a:rPr>
              <a:t>Example</a:t>
            </a:r>
            <a:endParaRPr lang="en-US" altLang="en-US" sz="2400" dirty="0">
              <a:solidFill>
                <a:srgbClr val="FFFF00"/>
              </a:solidFill>
            </a:endParaRPr>
          </a:p>
        </p:txBody>
      </p:sp>
      <p:sp>
        <p:nvSpPr>
          <p:cNvPr id="62467" name="Rectangle 3">
            <a:extLst>
              <a:ext uri="{FF2B5EF4-FFF2-40B4-BE49-F238E27FC236}">
                <a16:creationId xmlns:a16="http://schemas.microsoft.com/office/drawing/2014/main" id="{55EA4B5A-DD53-324E-8431-3D7C572B9CB1}"/>
              </a:ext>
            </a:extLst>
          </p:cNvPr>
          <p:cNvSpPr>
            <a:spLocks noChangeArrowheads="1"/>
          </p:cNvSpPr>
          <p:nvPr/>
        </p:nvSpPr>
        <p:spPr bwMode="auto">
          <a:xfrm>
            <a:off x="312705" y="1885229"/>
            <a:ext cx="8178409" cy="2111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90000"/>
              </a:lnSpc>
              <a:spcBef>
                <a:spcPct val="20000"/>
              </a:spcBef>
              <a:buClr>
                <a:schemeClr val="tx2"/>
              </a:buClr>
              <a:buSzPct val="75000"/>
              <a:buFont typeface="Monotype Sorts" pitchFamily="2" charset="2"/>
              <a:buChar char="u"/>
            </a:pPr>
            <a:endParaRPr lang="en-US" altLang="en-US" sz="3200" b="0" dirty="0">
              <a:solidFill>
                <a:srgbClr val="FFFF00"/>
              </a:solidFill>
              <a:latin typeface="Book Antiqua" panose="02040602050305030304" pitchFamily="18" charset="0"/>
            </a:endParaRPr>
          </a:p>
          <a:p>
            <a:pPr algn="ctr" eaLnBrk="0" hangingPunct="0">
              <a:lnSpc>
                <a:spcPct val="90000"/>
              </a:lnSpc>
              <a:spcBef>
                <a:spcPct val="20000"/>
              </a:spcBef>
              <a:buClr>
                <a:schemeClr val="tx2"/>
              </a:buClr>
              <a:buSzPct val="75000"/>
              <a:buFont typeface="Monotype Sorts" pitchFamily="2" charset="2"/>
              <a:buNone/>
            </a:pPr>
            <a:r>
              <a:rPr lang="en-US" altLang="en-US" sz="3200" b="0" dirty="0">
                <a:solidFill>
                  <a:srgbClr val="FFFF00"/>
                </a:solidFill>
                <a:latin typeface="Book Antiqua" panose="02040602050305030304" pitchFamily="18" charset="0"/>
              </a:rPr>
              <a:t>Estimate Barrels of Oil Spilled from a Ruptured Tanker Hull</a:t>
            </a:r>
            <a:endParaRPr lang="en-US" altLang="en-US" sz="3200" b="0" dirty="0">
              <a:solidFill>
                <a:schemeClr val="hlink"/>
              </a:solidFill>
              <a:latin typeface="Book Antiqua" panose="02040602050305030304" pitchFamily="18" charset="0"/>
            </a:endParaRPr>
          </a:p>
          <a:p>
            <a:pPr eaLnBrk="0" hangingPunct="0">
              <a:spcBef>
                <a:spcPct val="20000"/>
              </a:spcBef>
              <a:buClr>
                <a:schemeClr val="tx2"/>
              </a:buClr>
              <a:buSzPct val="75000"/>
              <a:buFont typeface="Monotype Sorts" pitchFamily="2" charset="2"/>
              <a:buNone/>
            </a:pPr>
            <a:endParaRPr lang="en-US" altLang="en-US" sz="3200" b="0" dirty="0">
              <a:solidFill>
                <a:schemeClr val="accent1"/>
              </a:solidFill>
              <a:latin typeface="Book Antiqua" panose="02040602050305030304" pitchFamily="18" charset="0"/>
            </a:endParaRPr>
          </a:p>
        </p:txBody>
      </p:sp>
    </p:spTree>
    <p:extLst>
      <p:ext uri="{BB962C8B-B14F-4D97-AF65-F5344CB8AC3E}">
        <p14:creationId xmlns:p14="http://schemas.microsoft.com/office/powerpoint/2010/main" val="2677804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75943F-336D-4BE2-8052-9B95A945C385}"/>
              </a:ext>
            </a:extLst>
          </p:cNvPr>
          <p:cNvPicPr>
            <a:picLocks noChangeAspect="1"/>
          </p:cNvPicPr>
          <p:nvPr/>
        </p:nvPicPr>
        <p:blipFill>
          <a:blip r:embed="rId3"/>
          <a:stretch>
            <a:fillRect/>
          </a:stretch>
        </p:blipFill>
        <p:spPr>
          <a:xfrm>
            <a:off x="994120" y="1308031"/>
            <a:ext cx="5724525" cy="962025"/>
          </a:xfrm>
          <a:prstGeom prst="rect">
            <a:avLst/>
          </a:prstGeom>
        </p:spPr>
      </p:pic>
      <p:sp>
        <p:nvSpPr>
          <p:cNvPr id="8" name="Rectangle 2">
            <a:extLst>
              <a:ext uri="{FF2B5EF4-FFF2-40B4-BE49-F238E27FC236}">
                <a16:creationId xmlns:a16="http://schemas.microsoft.com/office/drawing/2014/main" id="{FD65D857-C50E-4DB8-8BAD-1799B5C6D29E}"/>
              </a:ext>
            </a:extLst>
          </p:cNvPr>
          <p:cNvSpPr>
            <a:spLocks noGrp="1" noChangeArrowheads="1"/>
          </p:cNvSpPr>
          <p:nvPr>
            <p:ph type="title"/>
          </p:nvPr>
        </p:nvSpPr>
        <p:spPr>
          <a:xfrm>
            <a:off x="789783" y="300014"/>
            <a:ext cx="5724524" cy="862863"/>
          </a:xfrm>
        </p:spPr>
        <p:txBody>
          <a:bodyPr/>
          <a:lstStyle/>
          <a:p>
            <a:r>
              <a:rPr lang="en-US" altLang="en-US" sz="2000" dirty="0">
                <a:solidFill>
                  <a:srgbClr val="FFFF00"/>
                </a:solidFill>
              </a:rPr>
              <a:t>SIPmath Model Running 10,000 Trials per Keystroke in Native Excel Using the Data Table</a:t>
            </a:r>
          </a:p>
        </p:txBody>
      </p:sp>
      <p:sp>
        <p:nvSpPr>
          <p:cNvPr id="6" name="Speech Bubble: Rectangle with Corners Rounded 5">
            <a:extLst>
              <a:ext uri="{FF2B5EF4-FFF2-40B4-BE49-F238E27FC236}">
                <a16:creationId xmlns:a16="http://schemas.microsoft.com/office/drawing/2014/main" id="{8BABF46B-93DB-4263-94AB-79F59CBADC38}"/>
              </a:ext>
            </a:extLst>
          </p:cNvPr>
          <p:cNvSpPr/>
          <p:nvPr/>
        </p:nvSpPr>
        <p:spPr bwMode="auto">
          <a:xfrm>
            <a:off x="6514307" y="1093406"/>
            <a:ext cx="2286000" cy="962025"/>
          </a:xfrm>
          <a:prstGeom prst="wedgeRoundRectCallout">
            <a:avLst>
              <a:gd name="adj1" fmla="val -77789"/>
              <a:gd name="adj2" fmla="val 60041"/>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ysClr val="windowText" lastClr="000000"/>
                </a:solidFill>
                <a:effectLst/>
                <a:latin typeface="Arial" panose="020B0604020202020204" pitchFamily="34" charset="0"/>
              </a:rPr>
              <a:t>Binomial</a:t>
            </a:r>
          </a:p>
          <a:p>
            <a:pPr marL="0" marR="0" indent="0" algn="l" defTabSz="914400" rtl="0" eaLnBrk="1" fontAlgn="base" latinLnBrk="0" hangingPunct="1">
              <a:lnSpc>
                <a:spcPct val="100000"/>
              </a:lnSpc>
              <a:spcBef>
                <a:spcPct val="0"/>
              </a:spcBef>
              <a:spcAft>
                <a:spcPct val="0"/>
              </a:spcAft>
              <a:buClrTx/>
              <a:buSzTx/>
              <a:buFontTx/>
              <a:buNone/>
              <a:tabLst/>
            </a:pPr>
            <a:r>
              <a:rPr lang="en-US" dirty="0">
                <a:solidFill>
                  <a:sysClr val="windowText" lastClr="000000"/>
                </a:solidFill>
                <a:latin typeface="Arial" panose="020B0604020202020204" pitchFamily="34" charset="0"/>
              </a:rPr>
              <a:t>Distribution</a:t>
            </a:r>
          </a:p>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ysClr val="windowText" lastClr="000000"/>
              </a:solidFill>
              <a:effectLst/>
              <a:latin typeface="Arial" panose="020B0604020202020204" pitchFamily="34" charset="0"/>
            </a:endParaRPr>
          </a:p>
        </p:txBody>
      </p:sp>
      <p:pic>
        <p:nvPicPr>
          <p:cNvPr id="7" name="Picture 6">
            <a:extLst>
              <a:ext uri="{FF2B5EF4-FFF2-40B4-BE49-F238E27FC236}">
                <a16:creationId xmlns:a16="http://schemas.microsoft.com/office/drawing/2014/main" id="{E59951CA-372A-44CB-BEC7-D029A01E2E47}"/>
              </a:ext>
            </a:extLst>
          </p:cNvPr>
          <p:cNvPicPr>
            <a:picLocks noChangeAspect="1"/>
          </p:cNvPicPr>
          <p:nvPr/>
        </p:nvPicPr>
        <p:blipFill>
          <a:blip r:embed="rId4"/>
          <a:stretch>
            <a:fillRect/>
          </a:stretch>
        </p:blipFill>
        <p:spPr>
          <a:xfrm>
            <a:off x="96558" y="3919744"/>
            <a:ext cx="2981325" cy="2219325"/>
          </a:xfrm>
          <a:prstGeom prst="rect">
            <a:avLst/>
          </a:prstGeom>
        </p:spPr>
      </p:pic>
      <p:sp>
        <p:nvSpPr>
          <p:cNvPr id="11" name="Speech Bubble: Rectangle with Corners Rounded 10">
            <a:extLst>
              <a:ext uri="{FF2B5EF4-FFF2-40B4-BE49-F238E27FC236}">
                <a16:creationId xmlns:a16="http://schemas.microsoft.com/office/drawing/2014/main" id="{61747333-4B84-491E-9A02-C6894F23920B}"/>
              </a:ext>
            </a:extLst>
          </p:cNvPr>
          <p:cNvSpPr/>
          <p:nvPr/>
        </p:nvSpPr>
        <p:spPr bwMode="auto">
          <a:xfrm>
            <a:off x="69573" y="2484681"/>
            <a:ext cx="2470045" cy="962025"/>
          </a:xfrm>
          <a:prstGeom prst="wedgeRoundRectCallout">
            <a:avLst>
              <a:gd name="adj1" fmla="val 21341"/>
              <a:gd name="adj2" fmla="val 113765"/>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dirty="0">
                <a:solidFill>
                  <a:sysClr val="windowText" lastClr="000000"/>
                </a:solidFill>
                <a:latin typeface="Arial" panose="020B0604020202020204" pitchFamily="34" charset="0"/>
              </a:rPr>
              <a:t>Distribution of Hull Capacity</a:t>
            </a:r>
          </a:p>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ysClr val="windowText" lastClr="000000"/>
              </a:solidFill>
              <a:effectLst/>
              <a:latin typeface="Arial" panose="020B0604020202020204" pitchFamily="34" charset="0"/>
            </a:endParaRPr>
          </a:p>
        </p:txBody>
      </p:sp>
      <p:pic>
        <p:nvPicPr>
          <p:cNvPr id="9" name="Picture 8">
            <a:extLst>
              <a:ext uri="{FF2B5EF4-FFF2-40B4-BE49-F238E27FC236}">
                <a16:creationId xmlns:a16="http://schemas.microsoft.com/office/drawing/2014/main" id="{C1B57A1B-7274-40E3-9C5D-E2F6D50962F1}"/>
              </a:ext>
            </a:extLst>
          </p:cNvPr>
          <p:cNvPicPr>
            <a:picLocks noChangeAspect="1"/>
          </p:cNvPicPr>
          <p:nvPr/>
        </p:nvPicPr>
        <p:blipFill>
          <a:blip r:embed="rId5"/>
          <a:stretch>
            <a:fillRect/>
          </a:stretch>
        </p:blipFill>
        <p:spPr>
          <a:xfrm>
            <a:off x="3465303" y="5549968"/>
            <a:ext cx="3844134" cy="589101"/>
          </a:xfrm>
          <a:prstGeom prst="rect">
            <a:avLst/>
          </a:prstGeom>
        </p:spPr>
      </p:pic>
      <p:sp>
        <p:nvSpPr>
          <p:cNvPr id="13" name="Speech Bubble: Rectangle with Corners Rounded 12">
            <a:extLst>
              <a:ext uri="{FF2B5EF4-FFF2-40B4-BE49-F238E27FC236}">
                <a16:creationId xmlns:a16="http://schemas.microsoft.com/office/drawing/2014/main" id="{419815B6-88B8-4B8D-96FC-72FA6B96B2F7}"/>
              </a:ext>
            </a:extLst>
          </p:cNvPr>
          <p:cNvSpPr/>
          <p:nvPr/>
        </p:nvSpPr>
        <p:spPr bwMode="auto">
          <a:xfrm>
            <a:off x="2961894" y="2405996"/>
            <a:ext cx="4661453" cy="1277229"/>
          </a:xfrm>
          <a:prstGeom prst="wedgeRoundRectCallout">
            <a:avLst>
              <a:gd name="adj1" fmla="val 26388"/>
              <a:gd name="adj2" fmla="val 188701"/>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dirty="0">
                <a:solidFill>
                  <a:sysClr val="windowText" lastClr="000000"/>
                </a:solidFill>
                <a:latin typeface="Arial" panose="020B0604020202020204" pitchFamily="34" charset="0"/>
              </a:rPr>
              <a:t>Distribution of % of Capacity Spilled Given Rupture, Provided in a SIP</a:t>
            </a:r>
          </a:p>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ysClr val="windowText" lastClr="000000"/>
              </a:solidFill>
              <a:effectLst/>
              <a:latin typeface="Arial" panose="020B0604020202020204" pitchFamily="34" charset="0"/>
            </a:endParaRPr>
          </a:p>
        </p:txBody>
      </p:sp>
      <p:pic>
        <p:nvPicPr>
          <p:cNvPr id="10" name="Picture 9">
            <a:extLst>
              <a:ext uri="{FF2B5EF4-FFF2-40B4-BE49-F238E27FC236}">
                <a16:creationId xmlns:a16="http://schemas.microsoft.com/office/drawing/2014/main" id="{A6CD3B02-D31A-4DEE-B9A0-EDC5B2426BB4}"/>
              </a:ext>
            </a:extLst>
          </p:cNvPr>
          <p:cNvPicPr>
            <a:picLocks noChangeAspect="1"/>
          </p:cNvPicPr>
          <p:nvPr/>
        </p:nvPicPr>
        <p:blipFill>
          <a:blip r:embed="rId6"/>
          <a:stretch>
            <a:fillRect/>
          </a:stretch>
        </p:blipFill>
        <p:spPr>
          <a:xfrm>
            <a:off x="7506880" y="4033790"/>
            <a:ext cx="1540562" cy="2219325"/>
          </a:xfrm>
          <a:prstGeom prst="rect">
            <a:avLst/>
          </a:prstGeom>
        </p:spPr>
      </p:pic>
      <p:sp>
        <p:nvSpPr>
          <p:cNvPr id="15" name="Speech Bubble: Rectangle with Corners Rounded 14">
            <a:extLst>
              <a:ext uri="{FF2B5EF4-FFF2-40B4-BE49-F238E27FC236}">
                <a16:creationId xmlns:a16="http://schemas.microsoft.com/office/drawing/2014/main" id="{7B3F9A86-0F5E-4167-A589-A6481621190A}"/>
              </a:ext>
            </a:extLst>
          </p:cNvPr>
          <p:cNvSpPr/>
          <p:nvPr/>
        </p:nvSpPr>
        <p:spPr bwMode="auto">
          <a:xfrm>
            <a:off x="2961893" y="2405995"/>
            <a:ext cx="4661453" cy="1277229"/>
          </a:xfrm>
          <a:prstGeom prst="wedgeRoundRectCallout">
            <a:avLst>
              <a:gd name="adj1" fmla="val 55386"/>
              <a:gd name="adj2" fmla="val 111661"/>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dirty="0">
                <a:solidFill>
                  <a:sysClr val="windowText" lastClr="000000"/>
                </a:solidFill>
                <a:latin typeface="Arial" panose="020B0604020202020204" pitchFamily="34" charset="0"/>
              </a:rPr>
              <a:t>Distribution of % of Capacity Spilled Given Rupture, Provided in a SIP</a:t>
            </a:r>
          </a:p>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ysClr val="windowText" lastClr="000000"/>
              </a:solidFill>
              <a:effectLst/>
              <a:latin typeface="Arial" panose="020B0604020202020204" pitchFamily="34" charset="0"/>
            </a:endParaRPr>
          </a:p>
        </p:txBody>
      </p:sp>
    </p:spTree>
    <p:extLst>
      <p:ext uri="{BB962C8B-B14F-4D97-AF65-F5344CB8AC3E}">
        <p14:creationId xmlns:p14="http://schemas.microsoft.com/office/powerpoint/2010/main" val="2725566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1BFE87-2FC1-4384-8B95-DAE4640B182F}"/>
              </a:ext>
            </a:extLst>
          </p:cNvPr>
          <p:cNvPicPr>
            <a:picLocks noChangeAspect="1"/>
          </p:cNvPicPr>
          <p:nvPr/>
        </p:nvPicPr>
        <p:blipFill>
          <a:blip r:embed="rId3"/>
          <a:stretch>
            <a:fillRect/>
          </a:stretch>
        </p:blipFill>
        <p:spPr>
          <a:xfrm>
            <a:off x="1580996" y="1832527"/>
            <a:ext cx="5982007" cy="4476980"/>
          </a:xfrm>
          <a:prstGeom prst="rect">
            <a:avLst/>
          </a:prstGeom>
        </p:spPr>
      </p:pic>
      <p:sp>
        <p:nvSpPr>
          <p:cNvPr id="12" name="Speech Bubble: Rectangle with Corners Rounded 11">
            <a:extLst>
              <a:ext uri="{FF2B5EF4-FFF2-40B4-BE49-F238E27FC236}">
                <a16:creationId xmlns:a16="http://schemas.microsoft.com/office/drawing/2014/main" id="{391606A8-7B09-46B2-9866-ED75C11AD70C}"/>
              </a:ext>
            </a:extLst>
          </p:cNvPr>
          <p:cNvSpPr/>
          <p:nvPr/>
        </p:nvSpPr>
        <p:spPr bwMode="auto">
          <a:xfrm>
            <a:off x="755374" y="300014"/>
            <a:ext cx="7225749" cy="962025"/>
          </a:xfrm>
          <a:prstGeom prst="wedgeRoundRectCallout">
            <a:avLst>
              <a:gd name="adj1" fmla="val 21341"/>
              <a:gd name="adj2" fmla="val 113765"/>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r>
              <a:rPr lang="en-US" dirty="0">
                <a:solidFill>
                  <a:sysClr val="windowText" lastClr="000000"/>
                </a:solidFill>
                <a:latin typeface="Arial" panose="020B0604020202020204" pitchFamily="34" charset="0"/>
              </a:rPr>
              <a:t>Risk is a Product</a:t>
            </a:r>
            <a:br>
              <a:rPr lang="en-US" dirty="0">
                <a:solidFill>
                  <a:sysClr val="windowText" lastClr="000000"/>
                </a:solidFill>
                <a:latin typeface="Arial" panose="020B0604020202020204" pitchFamily="34" charset="0"/>
              </a:rPr>
            </a:br>
            <a:r>
              <a:rPr lang="en-US" dirty="0">
                <a:solidFill>
                  <a:sysClr val="windowText" lastClr="000000"/>
                </a:solidFill>
                <a:latin typeface="Arial" panose="020B0604020202020204" pitchFamily="34" charset="0"/>
              </a:rPr>
              <a:t> Rupture Occurs x Hull Capacity x % Spilled </a:t>
            </a:r>
            <a:endParaRPr kumimoji="0" lang="en-US" sz="2400" b="1" i="0" u="none" strike="noStrike" cap="none" normalizeH="0" baseline="0" dirty="0">
              <a:ln>
                <a:noFill/>
              </a:ln>
              <a:solidFill>
                <a:sysClr val="windowText" lastClr="000000"/>
              </a:solidFill>
              <a:effectLst/>
              <a:latin typeface="Arial" panose="020B0604020202020204" pitchFamily="34" charset="0"/>
            </a:endParaRPr>
          </a:p>
        </p:txBody>
      </p:sp>
    </p:spTree>
    <p:extLst>
      <p:ext uri="{BB962C8B-B14F-4D97-AF65-F5344CB8AC3E}">
        <p14:creationId xmlns:p14="http://schemas.microsoft.com/office/powerpoint/2010/main" val="3497683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F57CD98F-2CF6-6446-A99E-86236C57A4F0}"/>
              </a:ext>
            </a:extLst>
          </p:cNvPr>
          <p:cNvSpPr>
            <a:spLocks noGrp="1" noChangeArrowheads="1"/>
          </p:cNvSpPr>
          <p:nvPr>
            <p:ph type="title"/>
          </p:nvPr>
        </p:nvSpPr>
        <p:spPr/>
        <p:txBody>
          <a:bodyPr/>
          <a:lstStyle/>
          <a:p>
            <a:r>
              <a:rPr lang="en-US" altLang="en-US" dirty="0">
                <a:solidFill>
                  <a:srgbClr val="FCFF1C"/>
                </a:solidFill>
              </a:rPr>
              <a:t>Defining Risk</a:t>
            </a:r>
            <a:endParaRPr lang="en-US" altLang="en-US" dirty="0"/>
          </a:p>
        </p:txBody>
      </p:sp>
      <p:sp>
        <p:nvSpPr>
          <p:cNvPr id="55299" name="Rectangle 3">
            <a:extLst>
              <a:ext uri="{FF2B5EF4-FFF2-40B4-BE49-F238E27FC236}">
                <a16:creationId xmlns:a16="http://schemas.microsoft.com/office/drawing/2014/main" id="{8370F946-0CC4-604A-A22E-AC0B27416084}"/>
              </a:ext>
            </a:extLst>
          </p:cNvPr>
          <p:cNvSpPr>
            <a:spLocks noChangeArrowheads="1"/>
          </p:cNvSpPr>
          <p:nvPr/>
        </p:nvSpPr>
        <p:spPr bwMode="auto">
          <a:xfrm>
            <a:off x="279400" y="2278063"/>
            <a:ext cx="8297863" cy="3639073"/>
          </a:xfrm>
          <a:prstGeom prst="rect">
            <a:avLst/>
          </a:prstGeom>
          <a:solidFill>
            <a:schemeClr val="bg2">
              <a:lumMod val="60000"/>
              <a:lumOff val="40000"/>
            </a:schemeClr>
          </a:solidFill>
          <a:ln>
            <a:noFill/>
          </a:ln>
          <a:effectLst/>
        </p:spPr>
        <p:txBody>
          <a:bodyPr>
            <a:spAutoFit/>
          </a:bodyPr>
          <a:lstStyle/>
          <a:p>
            <a:pPr eaLnBrk="0" hangingPunct="0">
              <a:lnSpc>
                <a:spcPct val="90000"/>
              </a:lnSpc>
              <a:spcBef>
                <a:spcPct val="20000"/>
              </a:spcBef>
              <a:buClr>
                <a:schemeClr val="tx2"/>
              </a:buClr>
              <a:buSzPct val="75000"/>
              <a:buFont typeface="Monotype Sorts" pitchFamily="2" charset="2"/>
              <a:buChar char="u"/>
            </a:pPr>
            <a:r>
              <a:rPr lang="en-US" altLang="en-US" sz="3600" b="0" dirty="0">
                <a:solidFill>
                  <a:srgbClr val="FFFF00"/>
                </a:solidFill>
                <a:latin typeface="Book Antiqua" panose="02040602050305030304" pitchFamily="18" charset="0"/>
              </a:rPr>
              <a:t> Is risk a product or a sum?</a:t>
            </a:r>
          </a:p>
          <a:p>
            <a:pPr eaLnBrk="0" hangingPunct="0">
              <a:lnSpc>
                <a:spcPct val="90000"/>
              </a:lnSpc>
              <a:spcBef>
                <a:spcPct val="20000"/>
              </a:spcBef>
              <a:buClr>
                <a:schemeClr val="tx2"/>
              </a:buClr>
              <a:buSzPct val="75000"/>
              <a:buFont typeface="Monotype Sorts" pitchFamily="2" charset="2"/>
              <a:buChar char="u"/>
            </a:pPr>
            <a:r>
              <a:rPr lang="en-US" altLang="en-US" sz="3600" b="0" dirty="0">
                <a:solidFill>
                  <a:srgbClr val="FFFF00"/>
                </a:solidFill>
                <a:latin typeface="Book Antiqua" panose="02040602050305030304" pitchFamily="18" charset="0"/>
              </a:rPr>
              <a:t> Is risk a set of events, the probability </a:t>
            </a:r>
          </a:p>
          <a:p>
            <a:pPr eaLnBrk="0" hangingPunct="0">
              <a:lnSpc>
                <a:spcPct val="90000"/>
              </a:lnSpc>
              <a:spcBef>
                <a:spcPct val="20000"/>
              </a:spcBef>
              <a:buClr>
                <a:schemeClr val="tx2"/>
              </a:buClr>
              <a:buSzPct val="75000"/>
              <a:buFont typeface="Monotype Sorts" pitchFamily="2" charset="2"/>
              <a:buNone/>
            </a:pPr>
            <a:r>
              <a:rPr lang="en-US" altLang="en-US" sz="3600" b="0" dirty="0">
                <a:solidFill>
                  <a:srgbClr val="FFFF00"/>
                </a:solidFill>
                <a:latin typeface="Book Antiqua" panose="02040602050305030304" pitchFamily="18" charset="0"/>
              </a:rPr>
              <a:t>     of that set, or the expected value (or </a:t>
            </a:r>
          </a:p>
          <a:p>
            <a:pPr eaLnBrk="0" hangingPunct="0">
              <a:lnSpc>
                <a:spcPct val="90000"/>
              </a:lnSpc>
              <a:spcBef>
                <a:spcPct val="20000"/>
              </a:spcBef>
              <a:buClr>
                <a:schemeClr val="tx2"/>
              </a:buClr>
              <a:buSzPct val="75000"/>
              <a:buFont typeface="Monotype Sorts" pitchFamily="2" charset="2"/>
              <a:buNone/>
            </a:pPr>
            <a:r>
              <a:rPr lang="en-US" altLang="en-US" sz="3600" b="0" dirty="0">
                <a:solidFill>
                  <a:srgbClr val="FFFF00"/>
                </a:solidFill>
                <a:latin typeface="Book Antiqua" panose="02040602050305030304" pitchFamily="18" charset="0"/>
              </a:rPr>
              <a:t>     cost) of those events?</a:t>
            </a:r>
          </a:p>
          <a:p>
            <a:pPr eaLnBrk="0" hangingPunct="0">
              <a:lnSpc>
                <a:spcPct val="90000"/>
              </a:lnSpc>
              <a:spcBef>
                <a:spcPct val="20000"/>
              </a:spcBef>
              <a:buClr>
                <a:schemeClr val="tx2"/>
              </a:buClr>
              <a:buSzPct val="75000"/>
              <a:buFont typeface="Monotype Sorts" pitchFamily="2" charset="2"/>
              <a:buChar char="u"/>
            </a:pPr>
            <a:r>
              <a:rPr lang="en-US" altLang="en-US" sz="3600" b="0" dirty="0">
                <a:solidFill>
                  <a:srgbClr val="FFFF00"/>
                </a:solidFill>
                <a:latin typeface="Book Antiqua" panose="02040602050305030304" pitchFamily="18" charset="0"/>
              </a:rPr>
              <a:t> Controversial – not settled after years </a:t>
            </a:r>
          </a:p>
          <a:p>
            <a:pPr eaLnBrk="0" hangingPunct="0">
              <a:lnSpc>
                <a:spcPct val="90000"/>
              </a:lnSpc>
              <a:spcBef>
                <a:spcPct val="20000"/>
              </a:spcBef>
              <a:buClr>
                <a:schemeClr val="tx2"/>
              </a:buClr>
              <a:buSzPct val="75000"/>
              <a:buFont typeface="Monotype Sorts" pitchFamily="2" charset="2"/>
              <a:buNone/>
            </a:pPr>
            <a:r>
              <a:rPr lang="en-US" altLang="en-US" sz="3600" b="0" dirty="0">
                <a:solidFill>
                  <a:srgbClr val="FFFF00"/>
                </a:solidFill>
                <a:latin typeface="Book Antiqua" panose="02040602050305030304" pitchFamily="18" charset="0"/>
              </a:rPr>
              <a:t>    of arguments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7BAFC18-B18F-483E-93B1-6C0645FAC65D}"/>
              </a:ext>
            </a:extLst>
          </p:cNvPr>
          <p:cNvSpPr>
            <a:spLocks noGrp="1" noChangeArrowheads="1"/>
          </p:cNvSpPr>
          <p:nvPr>
            <p:ph type="title"/>
          </p:nvPr>
        </p:nvSpPr>
        <p:spPr>
          <a:xfrm>
            <a:off x="568637" y="3157515"/>
            <a:ext cx="7772400" cy="1143000"/>
          </a:xfrm>
        </p:spPr>
        <p:txBody>
          <a:bodyPr/>
          <a:lstStyle/>
          <a:p>
            <a:r>
              <a:rPr lang="en-US" altLang="en-US" dirty="0">
                <a:solidFill>
                  <a:srgbClr val="FFFF00"/>
                </a:solidFill>
              </a:rPr>
              <a:t>Model Available at </a:t>
            </a:r>
            <a:r>
              <a:rPr lang="en-US" altLang="en-US" dirty="0" err="1">
                <a:solidFill>
                  <a:srgbClr val="FFFF00"/>
                </a:solidFill>
              </a:rPr>
              <a:t>ProbabilityManagement.org</a:t>
            </a:r>
            <a:br>
              <a:rPr lang="en-US" altLang="en-US" dirty="0">
                <a:solidFill>
                  <a:srgbClr val="FFFF00"/>
                </a:solidFill>
              </a:rPr>
            </a:br>
            <a:br>
              <a:rPr lang="en-US" altLang="en-US" dirty="0">
                <a:solidFill>
                  <a:srgbClr val="FFFF00"/>
                </a:solidFill>
              </a:rPr>
            </a:br>
            <a:br>
              <a:rPr lang="en-US" altLang="en-US" dirty="0">
                <a:solidFill>
                  <a:srgbClr val="FFFF00"/>
                </a:solidFill>
              </a:rPr>
            </a:br>
            <a:br>
              <a:rPr lang="en-US" altLang="en-US" dirty="0">
                <a:solidFill>
                  <a:srgbClr val="FFFF00"/>
                </a:solidFill>
              </a:rPr>
            </a:br>
            <a:endParaRPr lang="en-US" altLang="en-US" sz="2400" dirty="0">
              <a:solidFill>
                <a:srgbClr val="FFFF00"/>
              </a:solidFill>
            </a:endParaRPr>
          </a:p>
        </p:txBody>
      </p:sp>
    </p:spTree>
    <p:extLst>
      <p:ext uri="{BB962C8B-B14F-4D97-AF65-F5344CB8AC3E}">
        <p14:creationId xmlns:p14="http://schemas.microsoft.com/office/powerpoint/2010/main" val="1534314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7BAFC18-B18F-483E-93B1-6C0645FAC65D}"/>
              </a:ext>
            </a:extLst>
          </p:cNvPr>
          <p:cNvSpPr>
            <a:spLocks noGrp="1" noChangeArrowheads="1"/>
          </p:cNvSpPr>
          <p:nvPr>
            <p:ph type="title"/>
          </p:nvPr>
        </p:nvSpPr>
        <p:spPr>
          <a:xfrm>
            <a:off x="568637" y="3157515"/>
            <a:ext cx="7772400" cy="1143000"/>
          </a:xfrm>
        </p:spPr>
        <p:txBody>
          <a:bodyPr/>
          <a:lstStyle/>
          <a:p>
            <a:r>
              <a:rPr lang="en-US" altLang="en-US" dirty="0">
                <a:solidFill>
                  <a:srgbClr val="FFFF00"/>
                </a:solidFill>
              </a:rPr>
              <a:t>I </a:t>
            </a:r>
            <a:r>
              <a:rPr lang="en-US" altLang="en-US" dirty="0" err="1">
                <a:solidFill>
                  <a:srgbClr val="FFFF00"/>
                </a:solidFill>
              </a:rPr>
              <a:t>ain’t</a:t>
            </a:r>
            <a:r>
              <a:rPr lang="en-US" altLang="en-US" dirty="0">
                <a:solidFill>
                  <a:srgbClr val="FFFF00"/>
                </a:solidFill>
              </a:rPr>
              <a:t> afraid o’ no </a:t>
            </a:r>
            <a:r>
              <a:rPr lang="en-US" altLang="en-US" dirty="0" err="1">
                <a:solidFill>
                  <a:srgbClr val="FFFF00"/>
                </a:solidFill>
              </a:rPr>
              <a:t>Stieltjes</a:t>
            </a:r>
            <a:r>
              <a:rPr lang="en-US" altLang="en-US" dirty="0">
                <a:solidFill>
                  <a:srgbClr val="FFFF00"/>
                </a:solidFill>
              </a:rPr>
              <a:t> integrals!</a:t>
            </a:r>
            <a:endParaRPr lang="en-US" altLang="en-US" sz="2400" dirty="0">
              <a:solidFill>
                <a:srgbClr val="FFFF00"/>
              </a:solidFill>
            </a:endParaRPr>
          </a:p>
        </p:txBody>
      </p:sp>
    </p:spTree>
    <p:extLst>
      <p:ext uri="{BB962C8B-B14F-4D97-AF65-F5344CB8AC3E}">
        <p14:creationId xmlns:p14="http://schemas.microsoft.com/office/powerpoint/2010/main" val="2207560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7BAFC18-B18F-483E-93B1-6C0645FAC65D}"/>
              </a:ext>
            </a:extLst>
          </p:cNvPr>
          <p:cNvSpPr>
            <a:spLocks noGrp="1" noChangeArrowheads="1"/>
          </p:cNvSpPr>
          <p:nvPr>
            <p:ph type="title"/>
          </p:nvPr>
        </p:nvSpPr>
        <p:spPr>
          <a:xfrm>
            <a:off x="171450" y="600051"/>
            <a:ext cx="8743950" cy="5229249"/>
          </a:xfrm>
        </p:spPr>
        <p:txBody>
          <a:bodyPr/>
          <a:lstStyle/>
          <a:p>
            <a:r>
              <a:rPr lang="en-US" altLang="en-US" sz="4000" dirty="0">
                <a:solidFill>
                  <a:srgbClr val="FFFF00"/>
                </a:solidFill>
              </a:rPr>
              <a:t>But now that we know how to do computation, we still have challenges of definition!</a:t>
            </a:r>
            <a:br>
              <a:rPr lang="en-US" altLang="en-US" sz="4000" dirty="0">
                <a:solidFill>
                  <a:srgbClr val="FFFF00"/>
                </a:solidFill>
              </a:rPr>
            </a:br>
            <a:br>
              <a:rPr lang="en-US" altLang="en-US" sz="4000" dirty="0">
                <a:solidFill>
                  <a:srgbClr val="FFFF00"/>
                </a:solidFill>
              </a:rPr>
            </a:br>
            <a:r>
              <a:rPr lang="en-US" altLang="en-US" sz="4000" dirty="0">
                <a:solidFill>
                  <a:srgbClr val="FFFF00"/>
                </a:solidFill>
              </a:rPr>
              <a:t>Modern analytical methods drive the uncertainty from the computation to the assumptions, where it’s much harder to detect.</a:t>
            </a:r>
          </a:p>
        </p:txBody>
      </p:sp>
    </p:spTree>
    <p:extLst>
      <p:ext uri="{BB962C8B-B14F-4D97-AF65-F5344CB8AC3E}">
        <p14:creationId xmlns:p14="http://schemas.microsoft.com/office/powerpoint/2010/main" val="2694574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title" idx="4294967295"/>
          </p:nvPr>
        </p:nvSpPr>
        <p:spPr>
          <a:xfrm>
            <a:off x="828675" y="447675"/>
            <a:ext cx="7086600" cy="1276350"/>
          </a:xfrm>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b="1" dirty="0">
                <a:solidFill>
                  <a:srgbClr val="FFFF00"/>
                </a:solidFill>
                <a:latin typeface="Times New Roman" charset="0"/>
                <a:ea typeface="MS PGothic" charset="0"/>
                <a:cs typeface="Arial Unicode MS" charset="0"/>
              </a:rPr>
              <a:t>Oil spill risks from tankers</a:t>
            </a:r>
          </a:p>
        </p:txBody>
      </p:sp>
      <p:sp>
        <p:nvSpPr>
          <p:cNvPr id="24578" name="Rectangle 2"/>
          <p:cNvSpPr>
            <a:spLocks noGrp="1" noChangeArrowheads="1"/>
          </p:cNvSpPr>
          <p:nvPr>
            <p:ph type="body" idx="4294967295"/>
          </p:nvPr>
        </p:nvSpPr>
        <p:spPr>
          <a:xfrm>
            <a:off x="685800" y="1828800"/>
            <a:ext cx="7772400" cy="5051425"/>
          </a:xfrm>
        </p:spPr>
        <p:txBody>
          <a:bodyPr/>
          <a:lstStyle/>
          <a:p>
            <a:pPr indent="-341313">
              <a:lnSpc>
                <a:spcPct val="90000"/>
              </a:lnSpc>
              <a:buClrTx/>
              <a:buSzPct val="7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rgbClr val="FFFF00"/>
                </a:solidFill>
                <a:latin typeface="Book Antiqua" pitchFamily="18" charset="0"/>
              </a:rPr>
              <a:t>Two bright academics (a marine biologist and an oceanographer) studied spill risks using US Coast Guard Pollutions Incident Reporting System data</a:t>
            </a:r>
          </a:p>
          <a:p>
            <a:pPr indent="-341313">
              <a:lnSpc>
                <a:spcPct val="90000"/>
              </a:lnSpc>
              <a:buClrTx/>
              <a:buSzPct val="7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rgbClr val="FFFF00"/>
                </a:solidFill>
                <a:latin typeface="Book Antiqua" pitchFamily="18" charset="0"/>
              </a:rPr>
              <a:t>Concluded that we needed to collect data on very small spills to remove censoring, to infer about big spills</a:t>
            </a:r>
          </a:p>
          <a:p>
            <a:pPr indent="-341313">
              <a:lnSpc>
                <a:spcPct val="90000"/>
              </a:lnSpc>
              <a:buClrTx/>
              <a:buSzPct val="7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rgbClr val="FFFF00"/>
                </a:solidFill>
                <a:latin typeface="Book Antiqua" pitchFamily="18" charset="0"/>
              </a:rPr>
              <a:t>But how do small spills really tell us about big spills?  (Different processes)</a:t>
            </a:r>
          </a:p>
          <a:p>
            <a:pPr indent="-341313">
              <a:lnSpc>
                <a:spcPct val="90000"/>
              </a:lnSpc>
              <a:buClrTx/>
              <a:buSzPct val="7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rgbClr val="FFFF00"/>
                </a:solidFill>
                <a:latin typeface="Book Antiqua" pitchFamily="18" charset="0"/>
              </a:rPr>
              <a:t>“I see. You don’t understand statistics.”</a:t>
            </a:r>
          </a:p>
          <a:p>
            <a:pPr indent="-341313">
              <a:lnSpc>
                <a:spcPct val="90000"/>
              </a:lnSpc>
              <a:spcBef>
                <a:spcPts val="600"/>
              </a:spcBef>
              <a:buClrTx/>
              <a:buSzPct val="7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en-US" sz="2400" dirty="0">
              <a:solidFill>
                <a:srgbClr val="FFFF00"/>
              </a:solidFill>
              <a:latin typeface="Book Antiqua" pitchFamily="18" charset="0"/>
            </a:endParaRPr>
          </a:p>
          <a:p>
            <a:pPr indent="-341313">
              <a:lnSpc>
                <a:spcPct val="90000"/>
              </a:lnSpc>
              <a:spcBef>
                <a:spcPts val="600"/>
              </a:spcBef>
              <a:buClrTx/>
              <a:buSzPct val="7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en-US" sz="2400" dirty="0">
              <a:solidFill>
                <a:srgbClr val="FFFF00"/>
              </a:solidFill>
              <a:latin typeface="Book Antiqua" pitchFamily="18" charset="0"/>
            </a:endParaRPr>
          </a:p>
        </p:txBody>
      </p:sp>
    </p:spTree>
    <p:extLst>
      <p:ext uri="{BB962C8B-B14F-4D97-AF65-F5344CB8AC3E}">
        <p14:creationId xmlns:p14="http://schemas.microsoft.com/office/powerpoint/2010/main" val="322844273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7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7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title" idx="4294967295"/>
          </p:nvPr>
        </p:nvSpPr>
        <p:spPr>
          <a:xfrm>
            <a:off x="857250" y="163512"/>
            <a:ext cx="7086600" cy="1276350"/>
          </a:xfrm>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b="1" dirty="0">
                <a:solidFill>
                  <a:srgbClr val="FFFF00"/>
                </a:solidFill>
                <a:latin typeface="Times New Roman" charset="0"/>
                <a:ea typeface="MS PGothic" charset="0"/>
                <a:cs typeface="Arial Unicode MS" charset="0"/>
              </a:rPr>
              <a:t>Oil spill risks: An Exercise</a:t>
            </a:r>
          </a:p>
        </p:txBody>
      </p:sp>
      <p:sp>
        <p:nvSpPr>
          <p:cNvPr id="24578" name="Rectangle 2"/>
          <p:cNvSpPr>
            <a:spLocks noGrp="1" noChangeArrowheads="1"/>
          </p:cNvSpPr>
          <p:nvPr>
            <p:ph type="body" idx="4294967295"/>
          </p:nvPr>
        </p:nvSpPr>
        <p:spPr>
          <a:xfrm>
            <a:off x="685800" y="1211262"/>
            <a:ext cx="7772400" cy="5051425"/>
          </a:xfrm>
        </p:spPr>
        <p:txBody>
          <a:bodyPr/>
          <a:lstStyle/>
          <a:p>
            <a:pPr indent="-341313">
              <a:lnSpc>
                <a:spcPct val="90000"/>
              </a:lnSpc>
              <a:spcBef>
                <a:spcPts val="600"/>
              </a:spcBef>
              <a:buClrTx/>
              <a:buSzPct val="7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en-US" sz="2400" dirty="0">
              <a:solidFill>
                <a:srgbClr val="FFFF00"/>
              </a:solidFill>
              <a:latin typeface="Book Antiqua" pitchFamily="18" charset="0"/>
            </a:endParaRPr>
          </a:p>
          <a:p>
            <a:pPr indent="-341313">
              <a:lnSpc>
                <a:spcPct val="90000"/>
              </a:lnSpc>
              <a:spcBef>
                <a:spcPts val="600"/>
              </a:spcBef>
              <a:buClrTx/>
              <a:buSzPct val="7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rgbClr val="FFFF00"/>
                </a:solidFill>
                <a:latin typeface="Arial" panose="020B0604020202020204" pitchFamily="34" charset="0"/>
              </a:rPr>
              <a:t>Take three years: 10,000 spills from the Coast Guard Pollution Incident Reporting System.  </a:t>
            </a:r>
          </a:p>
          <a:p>
            <a:pPr indent="-341313">
              <a:lnSpc>
                <a:spcPct val="90000"/>
              </a:lnSpc>
              <a:spcBef>
                <a:spcPts val="600"/>
              </a:spcBef>
              <a:buClrTx/>
              <a:buSzPct val="7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rgbClr val="FFFF00"/>
                </a:solidFill>
                <a:latin typeface="Arial" panose="020B0604020202020204" pitchFamily="34" charset="0"/>
              </a:rPr>
              <a:t>Mean 1000, standard deviation 500, 95% CI (5, 1995)</a:t>
            </a:r>
          </a:p>
          <a:p>
            <a:pPr indent="-341313">
              <a:lnSpc>
                <a:spcPct val="90000"/>
              </a:lnSpc>
              <a:spcBef>
                <a:spcPts val="600"/>
              </a:spcBef>
              <a:buClrTx/>
              <a:buSzPct val="7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rgbClr val="FFFF00"/>
                </a:solidFill>
                <a:latin typeface="Arial" panose="020B0604020202020204" pitchFamily="34" charset="0"/>
              </a:rPr>
              <a:t>Add in one 7-million-gallon spill.</a:t>
            </a:r>
          </a:p>
          <a:p>
            <a:pPr indent="-341313">
              <a:lnSpc>
                <a:spcPct val="90000"/>
              </a:lnSpc>
              <a:spcBef>
                <a:spcPts val="600"/>
              </a:spcBef>
              <a:buClrTx/>
              <a:buSzPct val="7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rgbClr val="FFFF00"/>
                </a:solidFill>
                <a:latin typeface="Arial" panose="020B0604020202020204" pitchFamily="34" charset="0"/>
              </a:rPr>
              <a:t>Now get mean 1700, 95% CI is (100, 3300).</a:t>
            </a:r>
          </a:p>
          <a:p>
            <a:pPr indent="-341313">
              <a:lnSpc>
                <a:spcPct val="90000"/>
              </a:lnSpc>
              <a:spcBef>
                <a:spcPts val="600"/>
              </a:spcBef>
              <a:buClrTx/>
              <a:buSzPct val="7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rgbClr val="FFFF00"/>
                </a:solidFill>
                <a:latin typeface="Arial" panose="020B0604020202020204" pitchFamily="34" charset="0"/>
              </a:rPr>
              <a:t>Does that tell you that there’s a chance of a seven million gallon spill?</a:t>
            </a:r>
          </a:p>
          <a:p>
            <a:pPr indent="-341313">
              <a:lnSpc>
                <a:spcPct val="90000"/>
              </a:lnSpc>
              <a:spcBef>
                <a:spcPts val="600"/>
              </a:spcBef>
              <a:buClrTx/>
              <a:buSzPct val="7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rgbClr val="FFFF00"/>
                </a:solidFill>
                <a:latin typeface="Arial" panose="020B0604020202020204" pitchFamily="34" charset="0"/>
              </a:rPr>
              <a:t>You need to use </a:t>
            </a:r>
            <a:r>
              <a:rPr lang="en-US" sz="2800" dirty="0" err="1">
                <a:solidFill>
                  <a:srgbClr val="FFFF00"/>
                </a:solidFill>
                <a:latin typeface="Arial" panose="020B0604020202020204" pitchFamily="34" charset="0"/>
              </a:rPr>
              <a:t>SIPMath</a:t>
            </a:r>
            <a:r>
              <a:rPr lang="en-US" sz="2800" dirty="0">
                <a:solidFill>
                  <a:srgbClr val="FFFF00"/>
                </a:solidFill>
                <a:latin typeface="Arial" panose="020B0604020202020204" pitchFamily="34" charset="0"/>
              </a:rPr>
              <a:t> to get upper tail probabilities and depict the rare high-consequence event</a:t>
            </a:r>
          </a:p>
        </p:txBody>
      </p:sp>
    </p:spTree>
    <p:extLst>
      <p:ext uri="{BB962C8B-B14F-4D97-AF65-F5344CB8AC3E}">
        <p14:creationId xmlns:p14="http://schemas.microsoft.com/office/powerpoint/2010/main" val="422498412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title" idx="4294967295"/>
          </p:nvPr>
        </p:nvSpPr>
        <p:spPr>
          <a:xfrm>
            <a:off x="857250" y="163512"/>
            <a:ext cx="7086600" cy="1276350"/>
          </a:xfrm>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b="1" dirty="0">
                <a:solidFill>
                  <a:srgbClr val="FFFF00"/>
                </a:solidFill>
                <a:latin typeface="Times New Roman" charset="0"/>
                <a:ea typeface="MS PGothic" charset="0"/>
                <a:cs typeface="Arial Unicode MS" charset="0"/>
              </a:rPr>
              <a:t>Pandemic Risks: Beware the Flaw of Averages</a:t>
            </a:r>
          </a:p>
        </p:txBody>
      </p:sp>
      <p:sp>
        <p:nvSpPr>
          <p:cNvPr id="24578" name="Rectangle 2"/>
          <p:cNvSpPr>
            <a:spLocks noGrp="1" noChangeArrowheads="1"/>
          </p:cNvSpPr>
          <p:nvPr>
            <p:ph type="body" idx="4294967295"/>
          </p:nvPr>
        </p:nvSpPr>
        <p:spPr>
          <a:xfrm>
            <a:off x="685800" y="1643063"/>
            <a:ext cx="7772400" cy="5051425"/>
          </a:xfrm>
        </p:spPr>
        <p:txBody>
          <a:bodyPr/>
          <a:lstStyle/>
          <a:p>
            <a:pPr indent="-341313">
              <a:lnSpc>
                <a:spcPct val="90000"/>
              </a:lnSpc>
              <a:spcBef>
                <a:spcPts val="600"/>
              </a:spcBef>
              <a:buClrTx/>
              <a:buSzPct val="7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rgbClr val="FFFF00"/>
                </a:solidFill>
                <a:latin typeface="Arial" panose="020B0604020202020204" pitchFamily="34" charset="0"/>
              </a:rPr>
              <a:t>What typically drives the rate of spread of an epidemic is the number of contacts per time period by the </a:t>
            </a:r>
            <a:r>
              <a:rPr lang="en-US" sz="2800" b="1" dirty="0">
                <a:solidFill>
                  <a:srgbClr val="FFFF00"/>
                </a:solidFill>
                <a:latin typeface="Arial" panose="020B0604020202020204" pitchFamily="34" charset="0"/>
              </a:rPr>
              <a:t>most active</a:t>
            </a:r>
            <a:r>
              <a:rPr lang="en-US" sz="2800" dirty="0">
                <a:solidFill>
                  <a:srgbClr val="FFFF00"/>
                </a:solidFill>
                <a:latin typeface="Arial" panose="020B0604020202020204" pitchFamily="34" charset="0"/>
              </a:rPr>
              <a:t> spreader</a:t>
            </a:r>
          </a:p>
          <a:p>
            <a:pPr indent="-341313">
              <a:lnSpc>
                <a:spcPct val="90000"/>
              </a:lnSpc>
              <a:spcBef>
                <a:spcPts val="600"/>
              </a:spcBef>
              <a:buClrTx/>
              <a:buSzPct val="7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en-US" sz="2800" dirty="0">
              <a:solidFill>
                <a:srgbClr val="FFFF00"/>
              </a:solidFill>
              <a:latin typeface="Arial" panose="020B0604020202020204" pitchFamily="34" charset="0"/>
            </a:endParaRPr>
          </a:p>
          <a:p>
            <a:pPr indent="-341313">
              <a:lnSpc>
                <a:spcPct val="90000"/>
              </a:lnSpc>
              <a:spcBef>
                <a:spcPts val="600"/>
              </a:spcBef>
              <a:buClrTx/>
              <a:buSzPct val="7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rgbClr val="FFFF00"/>
                </a:solidFill>
                <a:latin typeface="Arial" panose="020B0604020202020204" pitchFamily="34" charset="0"/>
              </a:rPr>
              <a:t>Predicting average or even 95</a:t>
            </a:r>
            <a:r>
              <a:rPr lang="en-US" sz="2800" baseline="30000" dirty="0">
                <a:solidFill>
                  <a:srgbClr val="FFFF00"/>
                </a:solidFill>
                <a:latin typeface="Arial" panose="020B0604020202020204" pitchFamily="34" charset="0"/>
              </a:rPr>
              <a:t>th</a:t>
            </a:r>
            <a:r>
              <a:rPr lang="en-US" sz="2800" dirty="0">
                <a:solidFill>
                  <a:srgbClr val="FFFF00"/>
                </a:solidFill>
                <a:latin typeface="Arial" panose="020B0604020202020204" pitchFamily="34" charset="0"/>
              </a:rPr>
              <a:t> percentile compliance behavior gives you an inaccurate (usually underestimated) rate of spread</a:t>
            </a:r>
          </a:p>
          <a:p>
            <a:pPr indent="-341313">
              <a:lnSpc>
                <a:spcPct val="90000"/>
              </a:lnSpc>
              <a:spcBef>
                <a:spcPts val="600"/>
              </a:spcBef>
              <a:buClrTx/>
              <a:buSzPct val="7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en-US" sz="2800" dirty="0">
              <a:solidFill>
                <a:srgbClr val="FFFF00"/>
              </a:solidFill>
              <a:latin typeface="Arial" panose="020B0604020202020204" pitchFamily="34" charset="0"/>
            </a:endParaRPr>
          </a:p>
          <a:p>
            <a:pPr indent="-341313">
              <a:lnSpc>
                <a:spcPct val="90000"/>
              </a:lnSpc>
              <a:spcBef>
                <a:spcPts val="600"/>
              </a:spcBef>
              <a:buClrTx/>
              <a:buSzPct val="7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rgbClr val="FFFF00"/>
                </a:solidFill>
                <a:latin typeface="Arial" panose="020B0604020202020204" pitchFamily="34" charset="0"/>
              </a:rPr>
              <a:t>What drives the rate of spread of COVID-19 is </a:t>
            </a:r>
            <a:r>
              <a:rPr lang="en-US" sz="2800" b="1" dirty="0">
                <a:solidFill>
                  <a:srgbClr val="FFFF00"/>
                </a:solidFill>
                <a:latin typeface="Arial" panose="020B0604020202020204" pitchFamily="34" charset="0"/>
              </a:rPr>
              <a:t>group</a:t>
            </a:r>
            <a:r>
              <a:rPr lang="en-US" sz="2800" dirty="0">
                <a:solidFill>
                  <a:srgbClr val="FFFF00"/>
                </a:solidFill>
                <a:latin typeface="Arial" panose="020B0604020202020204" pitchFamily="34" charset="0"/>
              </a:rPr>
              <a:t> exposures -- traditional models fail</a:t>
            </a:r>
          </a:p>
          <a:p>
            <a:pPr indent="-341313">
              <a:lnSpc>
                <a:spcPct val="90000"/>
              </a:lnSpc>
              <a:spcBef>
                <a:spcPts val="600"/>
              </a:spcBef>
              <a:buClrTx/>
              <a:buSzPct val="7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en-US" sz="2800" dirty="0">
              <a:solidFill>
                <a:srgbClr val="FFFF00"/>
              </a:solidFill>
              <a:latin typeface="Arial" panose="020B0604020202020204" pitchFamily="34" charset="0"/>
            </a:endParaRPr>
          </a:p>
          <a:p>
            <a:pPr indent="-341313">
              <a:lnSpc>
                <a:spcPct val="90000"/>
              </a:lnSpc>
              <a:spcBef>
                <a:spcPts val="600"/>
              </a:spcBef>
              <a:buClrTx/>
              <a:buSzPct val="75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rgbClr val="FFFF00"/>
                </a:solidFill>
                <a:latin typeface="Arial" panose="020B0604020202020204" pitchFamily="34" charset="0"/>
              </a:rPr>
              <a:t>Again, need </a:t>
            </a:r>
            <a:r>
              <a:rPr lang="en-US" sz="2800" dirty="0" err="1">
                <a:solidFill>
                  <a:srgbClr val="FFFF00"/>
                </a:solidFill>
                <a:latin typeface="Arial" panose="020B0604020202020204" pitchFamily="34" charset="0"/>
              </a:rPr>
              <a:t>SIPMath</a:t>
            </a:r>
            <a:r>
              <a:rPr lang="en-US" sz="2800" dirty="0">
                <a:solidFill>
                  <a:srgbClr val="FFFF00"/>
                </a:solidFill>
                <a:latin typeface="Arial" panose="020B0604020202020204" pitchFamily="34" charset="0"/>
              </a:rPr>
              <a:t> to get tail probabilities</a:t>
            </a:r>
          </a:p>
        </p:txBody>
      </p:sp>
    </p:spTree>
    <p:extLst>
      <p:ext uri="{BB962C8B-B14F-4D97-AF65-F5344CB8AC3E}">
        <p14:creationId xmlns:p14="http://schemas.microsoft.com/office/powerpoint/2010/main" val="49102956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a:extLst>
              <a:ext uri="{FF2B5EF4-FFF2-40B4-BE49-F238E27FC236}">
                <a16:creationId xmlns:a16="http://schemas.microsoft.com/office/drawing/2014/main" id="{092A9963-AC38-5647-A45E-9D1323EEC5DE}"/>
              </a:ext>
            </a:extLst>
          </p:cNvPr>
          <p:cNvSpPr txBox="1">
            <a:spLocks noChangeArrowheads="1"/>
          </p:cNvSpPr>
          <p:nvPr/>
        </p:nvSpPr>
        <p:spPr bwMode="auto">
          <a:xfrm>
            <a:off x="822325" y="0"/>
            <a:ext cx="7589838" cy="1189038"/>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b="1" i="1" dirty="0">
                <a:solidFill>
                  <a:srgbClr val="FFFF00"/>
                </a:solidFill>
                <a:effectLst>
                  <a:outerShdw blurRad="38100" dist="38100" dir="2700000" algn="tl">
                    <a:srgbClr val="000000"/>
                  </a:outerShdw>
                </a:effectLst>
              </a:rPr>
              <a:t>Issues and Challenges</a:t>
            </a:r>
          </a:p>
        </p:txBody>
      </p:sp>
      <p:sp>
        <p:nvSpPr>
          <p:cNvPr id="7170" name="Text Box 2">
            <a:extLst>
              <a:ext uri="{FF2B5EF4-FFF2-40B4-BE49-F238E27FC236}">
                <a16:creationId xmlns:a16="http://schemas.microsoft.com/office/drawing/2014/main" id="{9A29F47C-2B4E-924B-AB6E-6855DD906E54}"/>
              </a:ext>
            </a:extLst>
          </p:cNvPr>
          <p:cNvSpPr txBox="1">
            <a:spLocks noChangeArrowheads="1"/>
          </p:cNvSpPr>
          <p:nvPr/>
        </p:nvSpPr>
        <p:spPr bwMode="auto">
          <a:xfrm>
            <a:off x="503238" y="1279525"/>
            <a:ext cx="8274050"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r>
              <a:rPr lang="en-US" altLang="en-US" sz="3200">
                <a:solidFill>
                  <a:srgbClr val="FFFF00"/>
                </a:solidFill>
                <a:latin typeface="Book Antiqua" panose="02040602050305030304" pitchFamily="18" charset="0"/>
              </a:rPr>
              <a:t>Unaware acquisition of knowledge</a:t>
            </a:r>
          </a:p>
          <a:p>
            <a:pPr>
              <a:buClrTx/>
              <a:buFontTx/>
              <a:buNone/>
            </a:pPr>
            <a:r>
              <a:rPr lang="en-US" altLang="en-US" sz="3200">
                <a:solidFill>
                  <a:srgbClr val="FFFF00"/>
                </a:solidFill>
                <a:latin typeface="Book Antiqua" panose="02040602050305030304" pitchFamily="18" charset="0"/>
              </a:rPr>
              <a:t>Cultural diffusion</a:t>
            </a:r>
          </a:p>
          <a:p>
            <a:pPr>
              <a:buClrTx/>
              <a:buFontTx/>
              <a:buNone/>
            </a:pPr>
            <a:r>
              <a:rPr lang="en-US" altLang="en-US" sz="3200">
                <a:solidFill>
                  <a:srgbClr val="FFFF00"/>
                </a:solidFill>
                <a:latin typeface="Book Antiqua" panose="02040602050305030304" pitchFamily="18" charset="0"/>
              </a:rPr>
              <a:t>Framing bias, unaware preconceptions</a:t>
            </a:r>
          </a:p>
          <a:p>
            <a:pPr>
              <a:buClrTx/>
              <a:buFontTx/>
              <a:buNone/>
            </a:pPr>
            <a:r>
              <a:rPr lang="en-US" altLang="en-US" sz="3200">
                <a:solidFill>
                  <a:srgbClr val="FFFF00"/>
                </a:solidFill>
                <a:latin typeface="Book Antiqua" panose="02040602050305030304" pitchFamily="18" charset="0"/>
              </a:rPr>
              <a:t>Group context</a:t>
            </a:r>
          </a:p>
          <a:p>
            <a:pPr>
              <a:buClrTx/>
              <a:buFontTx/>
              <a:buNone/>
            </a:pPr>
            <a:r>
              <a:rPr lang="en-US" altLang="en-US" sz="3200">
                <a:solidFill>
                  <a:srgbClr val="FFFF00"/>
                </a:solidFill>
                <a:latin typeface="Book Antiqua" panose="02040602050305030304" pitchFamily="18" charset="0"/>
              </a:rPr>
              <a:t>Ill-defined variables</a:t>
            </a:r>
          </a:p>
          <a:p>
            <a:pPr>
              <a:buClrTx/>
              <a:buFontTx/>
              <a:buNone/>
            </a:pPr>
            <a:r>
              <a:rPr lang="en-US" altLang="en-US" sz="3200">
                <a:solidFill>
                  <a:srgbClr val="FFFF00"/>
                </a:solidFill>
                <a:latin typeface="Book Antiqua" panose="02040602050305030304" pitchFamily="18" charset="0"/>
              </a:rPr>
              <a:t>Indirect effects</a:t>
            </a:r>
          </a:p>
          <a:p>
            <a:pPr>
              <a:buClrTx/>
              <a:buFontTx/>
              <a:buNone/>
            </a:pPr>
            <a:r>
              <a:rPr lang="en-US" altLang="en-US" sz="3200">
                <a:solidFill>
                  <a:srgbClr val="FFFF00"/>
                </a:solidFill>
                <a:latin typeface="Book Antiqua" panose="02040602050305030304" pitchFamily="18" charset="0"/>
              </a:rPr>
              <a:t>Hard-to-measure interactions</a:t>
            </a:r>
          </a:p>
          <a:p>
            <a:pPr>
              <a:buClrTx/>
              <a:buFontTx/>
              <a:buNone/>
            </a:pPr>
            <a:r>
              <a:rPr lang="en-US" altLang="en-US" sz="3200">
                <a:solidFill>
                  <a:srgbClr val="FFFF00"/>
                </a:solidFill>
                <a:latin typeface="Book Antiqua" panose="02040602050305030304" pitchFamily="18" charset="0"/>
              </a:rPr>
              <a:t>Latent variables</a:t>
            </a: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p:txBody>
      </p:sp>
    </p:spTree>
    <p:extLst>
      <p:ext uri="{BB962C8B-B14F-4D97-AF65-F5344CB8AC3E}">
        <p14:creationId xmlns:p14="http://schemas.microsoft.com/office/powerpoint/2010/main" val="127122284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17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a:extLst>
              <a:ext uri="{FF2B5EF4-FFF2-40B4-BE49-F238E27FC236}">
                <a16:creationId xmlns:a16="http://schemas.microsoft.com/office/drawing/2014/main" id="{EAF29DEE-50E9-2041-A32A-ED1D0E652F0D}"/>
              </a:ext>
            </a:extLst>
          </p:cNvPr>
          <p:cNvSpPr txBox="1">
            <a:spLocks noChangeArrowheads="1"/>
          </p:cNvSpPr>
          <p:nvPr/>
        </p:nvSpPr>
        <p:spPr bwMode="auto">
          <a:xfrm>
            <a:off x="822325" y="0"/>
            <a:ext cx="7589838" cy="1189038"/>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b="1" i="1">
                <a:solidFill>
                  <a:srgbClr val="FF950E"/>
                </a:solidFill>
                <a:effectLst>
                  <a:outerShdw blurRad="38100" dist="38100" dir="2700000" algn="tl">
                    <a:srgbClr val="000000"/>
                  </a:outerShdw>
                </a:effectLst>
              </a:rPr>
              <a:t>Context Affects Perception</a:t>
            </a:r>
          </a:p>
        </p:txBody>
      </p:sp>
      <p:sp>
        <p:nvSpPr>
          <p:cNvPr id="9218" name="Text Box 2">
            <a:extLst>
              <a:ext uri="{FF2B5EF4-FFF2-40B4-BE49-F238E27FC236}">
                <a16:creationId xmlns:a16="http://schemas.microsoft.com/office/drawing/2014/main" id="{29318724-983B-F145-968B-5DC5AEDE273C}"/>
              </a:ext>
            </a:extLst>
          </p:cNvPr>
          <p:cNvSpPr txBox="1">
            <a:spLocks noChangeArrowheads="1"/>
          </p:cNvSpPr>
          <p:nvPr/>
        </p:nvSpPr>
        <p:spPr bwMode="auto">
          <a:xfrm>
            <a:off x="304800" y="1189038"/>
            <a:ext cx="8185150" cy="536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nSpc>
                <a:spcPct val="90000"/>
              </a:lnSpc>
              <a:spcBef>
                <a:spcPts val="600"/>
              </a:spcBef>
              <a:buClrTx/>
              <a:buFontTx/>
              <a:buNone/>
            </a:pPr>
            <a:endParaRPr lang="en-US" altLang="en-US" sz="2800" dirty="0">
              <a:solidFill>
                <a:srgbClr val="FFFF00"/>
              </a:solidFill>
              <a:latin typeface="Book Antiqua" panose="02040602050305030304" pitchFamily="18" charset="0"/>
            </a:endParaRPr>
          </a:p>
          <a:p>
            <a:pPr>
              <a:buClrTx/>
              <a:buSzTx/>
              <a:buFontTx/>
              <a:buNone/>
            </a:pPr>
            <a:r>
              <a:rPr lang="en-US" altLang="en-US" sz="2800" dirty="0">
                <a:solidFill>
                  <a:srgbClr val="FFFF00"/>
                </a:solidFill>
                <a:latin typeface="Book Antiqua" panose="02040602050305030304" pitchFamily="18" charset="0"/>
              </a:rPr>
              <a:t>Suppose you go to the beach with a video camera to observe "everything of interest" for the weekend</a:t>
            </a:r>
          </a:p>
          <a:p>
            <a:pPr>
              <a:buClrTx/>
              <a:buSzTx/>
              <a:buFontTx/>
              <a:buNone/>
            </a:pPr>
            <a:endParaRPr lang="en-US" altLang="en-US" sz="2800" dirty="0">
              <a:solidFill>
                <a:srgbClr val="FFFF00"/>
              </a:solidFill>
              <a:latin typeface="Book Antiqua" panose="02040602050305030304" pitchFamily="18" charset="0"/>
            </a:endParaRPr>
          </a:p>
          <a:p>
            <a:pPr>
              <a:buClrTx/>
              <a:buSzTx/>
              <a:buFontTx/>
              <a:buNone/>
            </a:pPr>
            <a:r>
              <a:rPr lang="en-US" altLang="en-US" sz="2800" dirty="0">
                <a:solidFill>
                  <a:srgbClr val="FFFF00"/>
                </a:solidFill>
                <a:latin typeface="Book Antiqua" panose="02040602050305030304" pitchFamily="18" charset="0"/>
              </a:rPr>
              <a:t>Would knowing the question you'll be asked Monday morning affect what you would observe and remember?</a:t>
            </a:r>
          </a:p>
          <a:p>
            <a:pPr>
              <a:buClrTx/>
              <a:buSzTx/>
              <a:buFontTx/>
              <a:buNone/>
            </a:pPr>
            <a:endParaRPr lang="en-US" altLang="en-US" sz="2800" dirty="0">
              <a:solidFill>
                <a:srgbClr val="FFFF00"/>
              </a:solidFill>
              <a:latin typeface="Book Antiqua" panose="02040602050305030304" pitchFamily="18" charset="0"/>
            </a:endParaRPr>
          </a:p>
          <a:p>
            <a:pPr>
              <a:buClrTx/>
              <a:buSzTx/>
              <a:buFontTx/>
              <a:buNone/>
            </a:pPr>
            <a:r>
              <a:rPr lang="en-US" altLang="en-US" sz="2800" dirty="0">
                <a:solidFill>
                  <a:srgbClr val="FFFF00"/>
                </a:solidFill>
                <a:latin typeface="Book Antiqua" panose="02040602050305030304" pitchFamily="18" charset="0"/>
              </a:rPr>
              <a:t>Context matters, and we are more easily manipulated than we like to think!</a:t>
            </a:r>
          </a:p>
          <a:p>
            <a:pPr>
              <a:buClrTx/>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dirty="0">
              <a:solidFill>
                <a:srgbClr val="FFFF00"/>
              </a:solidFill>
              <a:latin typeface="Book Antiqua" panose="02040602050305030304" pitchFamily="18" charset="0"/>
            </a:endParaRPr>
          </a:p>
        </p:txBody>
      </p:sp>
    </p:spTree>
    <p:extLst>
      <p:ext uri="{BB962C8B-B14F-4D97-AF65-F5344CB8AC3E}">
        <p14:creationId xmlns:p14="http://schemas.microsoft.com/office/powerpoint/2010/main" val="257962056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92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a:extLst>
              <a:ext uri="{FF2B5EF4-FFF2-40B4-BE49-F238E27FC236}">
                <a16:creationId xmlns:a16="http://schemas.microsoft.com/office/drawing/2014/main" id="{74784DE1-425F-4B42-99F2-A248BB930701}"/>
              </a:ext>
            </a:extLst>
          </p:cNvPr>
          <p:cNvSpPr txBox="1">
            <a:spLocks noChangeArrowheads="1"/>
          </p:cNvSpPr>
          <p:nvPr/>
        </p:nvSpPr>
        <p:spPr bwMode="auto">
          <a:xfrm>
            <a:off x="822325" y="0"/>
            <a:ext cx="7589838" cy="1189038"/>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b="1" i="1">
                <a:solidFill>
                  <a:srgbClr val="FF950E"/>
                </a:solidFill>
                <a:effectLst>
                  <a:outerShdw blurRad="38100" dist="38100" dir="2700000" algn="tl">
                    <a:srgbClr val="000000"/>
                  </a:outerShdw>
                </a:effectLst>
              </a:rPr>
              <a:t>Communications Media </a:t>
            </a:r>
          </a:p>
          <a:p>
            <a:pPr algn="ctr">
              <a:buSzPct val="100000"/>
              <a:defRPr/>
            </a:pPr>
            <a:r>
              <a:rPr lang="en-US" altLang="en-US" sz="4400" b="1" i="1">
                <a:solidFill>
                  <a:srgbClr val="FF950E"/>
                </a:solidFill>
                <a:effectLst>
                  <a:outerShdw blurRad="38100" dist="38100" dir="2700000" algn="tl">
                    <a:srgbClr val="000000"/>
                  </a:outerShdw>
                </a:effectLst>
              </a:rPr>
              <a:t>Affect Perception</a:t>
            </a:r>
          </a:p>
        </p:txBody>
      </p:sp>
      <p:sp>
        <p:nvSpPr>
          <p:cNvPr id="10242" name="Text Box 2">
            <a:extLst>
              <a:ext uri="{FF2B5EF4-FFF2-40B4-BE49-F238E27FC236}">
                <a16:creationId xmlns:a16="http://schemas.microsoft.com/office/drawing/2014/main" id="{DCF3A0AA-053A-5045-97F0-0F11FC9AC2C1}"/>
              </a:ext>
            </a:extLst>
          </p:cNvPr>
          <p:cNvSpPr txBox="1">
            <a:spLocks noChangeArrowheads="1"/>
          </p:cNvSpPr>
          <p:nvPr/>
        </p:nvSpPr>
        <p:spPr bwMode="auto">
          <a:xfrm>
            <a:off x="469900" y="639763"/>
            <a:ext cx="8185150" cy="519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nSpc>
                <a:spcPct val="90000"/>
              </a:lnSpc>
              <a:spcBef>
                <a:spcPts val="600"/>
              </a:spcBef>
              <a:buClrTx/>
              <a:buFontTx/>
              <a:buNone/>
            </a:pPr>
            <a:endParaRPr lang="en-US" altLang="en-US" sz="2800" dirty="0">
              <a:solidFill>
                <a:srgbClr val="FFFF00"/>
              </a:solidFill>
              <a:latin typeface="Book Antiqua" panose="02040602050305030304" pitchFamily="18" charset="0"/>
            </a:endParaRPr>
          </a:p>
          <a:p>
            <a:pPr>
              <a:buClrTx/>
              <a:buFontTx/>
              <a:buNone/>
            </a:pPr>
            <a:endParaRPr lang="en-US" altLang="en-US" sz="2800" dirty="0">
              <a:solidFill>
                <a:srgbClr val="FFFF00"/>
              </a:solidFill>
              <a:latin typeface="Book Antiqua" panose="02040602050305030304" pitchFamily="18" charset="0"/>
            </a:endParaRPr>
          </a:p>
          <a:p>
            <a:pPr>
              <a:buClrTx/>
              <a:buSzTx/>
              <a:buFontTx/>
              <a:buNone/>
            </a:pPr>
            <a:r>
              <a:rPr lang="en-US" altLang="en-US" sz="3200" dirty="0">
                <a:solidFill>
                  <a:srgbClr val="FFFF00"/>
                </a:solidFill>
                <a:latin typeface="Book Antiqua" panose="02040602050305030304" pitchFamily="18" charset="0"/>
              </a:rPr>
              <a:t>We evolved from an oral culture to one centered on the written word, and now we are increasingly focused on images </a:t>
            </a:r>
          </a:p>
          <a:p>
            <a:pPr>
              <a:buClrTx/>
              <a:buSzTx/>
              <a:buFontTx/>
              <a:buNone/>
            </a:pPr>
            <a:r>
              <a:rPr lang="en-US" altLang="en-US" sz="3200" dirty="0">
                <a:solidFill>
                  <a:srgbClr val="FFFF00"/>
                </a:solidFill>
                <a:latin typeface="Book Antiqua" panose="02040602050305030304" pitchFamily="18" charset="0"/>
              </a:rPr>
              <a:t>People think they got much less information if you just speak and don’t reinforce it with visuals (PowerPoint)</a:t>
            </a:r>
          </a:p>
          <a:p>
            <a:pPr>
              <a:buClrTx/>
              <a:buSzTx/>
              <a:buFontTx/>
              <a:buNone/>
            </a:pPr>
            <a:r>
              <a:rPr lang="en-US" altLang="en-US" sz="3200" dirty="0">
                <a:solidFill>
                  <a:srgbClr val="FFFF00"/>
                </a:solidFill>
                <a:latin typeface="Book Antiqua" panose="02040602050305030304" pitchFamily="18" charset="0"/>
              </a:rPr>
              <a:t>The social effect of the medium itself dwarfs the effect of content transmitted (“The Medium Is the Message”)</a:t>
            </a:r>
          </a:p>
          <a:p>
            <a:pPr>
              <a:buClrTx/>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dirty="0">
              <a:solidFill>
                <a:srgbClr val="FFFF00"/>
              </a:solidFill>
              <a:latin typeface="Book Antiqua" panose="02040602050305030304" pitchFamily="18" charset="0"/>
            </a:endParaRPr>
          </a:p>
        </p:txBody>
      </p:sp>
    </p:spTree>
    <p:extLst>
      <p:ext uri="{BB962C8B-B14F-4D97-AF65-F5344CB8AC3E}">
        <p14:creationId xmlns:p14="http://schemas.microsoft.com/office/powerpoint/2010/main" val="208827376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a:extLst>
              <a:ext uri="{FF2B5EF4-FFF2-40B4-BE49-F238E27FC236}">
                <a16:creationId xmlns:a16="http://schemas.microsoft.com/office/drawing/2014/main" id="{8412ADF1-8F44-184E-B005-4A4C8B786C8D}"/>
              </a:ext>
            </a:extLst>
          </p:cNvPr>
          <p:cNvSpPr txBox="1">
            <a:spLocks noChangeArrowheads="1"/>
          </p:cNvSpPr>
          <p:nvPr/>
        </p:nvSpPr>
        <p:spPr bwMode="auto">
          <a:xfrm>
            <a:off x="822325" y="0"/>
            <a:ext cx="7589838" cy="1189038"/>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b="1" i="1">
                <a:solidFill>
                  <a:srgbClr val="FF950E"/>
                </a:solidFill>
                <a:effectLst>
                  <a:outerShdw blurRad="38100" dist="38100" dir="2700000" algn="tl">
                    <a:srgbClr val="000000"/>
                  </a:outerShdw>
                </a:effectLst>
              </a:rPr>
              <a:t>Communications Media </a:t>
            </a:r>
          </a:p>
          <a:p>
            <a:pPr algn="ctr">
              <a:buSzPct val="100000"/>
              <a:defRPr/>
            </a:pPr>
            <a:r>
              <a:rPr lang="en-US" altLang="en-US" sz="4400" b="1" i="1">
                <a:solidFill>
                  <a:srgbClr val="FF950E"/>
                </a:solidFill>
                <a:effectLst>
                  <a:outerShdw blurRad="38100" dist="38100" dir="2700000" algn="tl">
                    <a:srgbClr val="000000"/>
                  </a:outerShdw>
                </a:effectLst>
              </a:rPr>
              <a:t>Affect Meaning</a:t>
            </a:r>
          </a:p>
        </p:txBody>
      </p:sp>
      <p:sp>
        <p:nvSpPr>
          <p:cNvPr id="11266" name="Text Box 2">
            <a:extLst>
              <a:ext uri="{FF2B5EF4-FFF2-40B4-BE49-F238E27FC236}">
                <a16:creationId xmlns:a16="http://schemas.microsoft.com/office/drawing/2014/main" id="{62690147-8D3C-D843-8B49-94384F1C50B8}"/>
              </a:ext>
            </a:extLst>
          </p:cNvPr>
          <p:cNvSpPr txBox="1">
            <a:spLocks noChangeArrowheads="1"/>
          </p:cNvSpPr>
          <p:nvPr/>
        </p:nvSpPr>
        <p:spPr bwMode="auto">
          <a:xfrm>
            <a:off x="595313" y="1371600"/>
            <a:ext cx="8137525"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buClrTx/>
              <a:buSzTx/>
              <a:buFontTx/>
              <a:buNone/>
            </a:pPr>
            <a:r>
              <a:rPr lang="en-US" altLang="en-US" sz="3200">
                <a:solidFill>
                  <a:srgbClr val="FFFF00"/>
                </a:solidFill>
                <a:latin typeface="Book Antiqua" panose="02040602050305030304" pitchFamily="18" charset="0"/>
              </a:rPr>
              <a:t>“Anyone whose physical appearance readily proclaims his role and station in  society is bad for television”   (McLuhan)</a:t>
            </a:r>
          </a:p>
          <a:p>
            <a:pPr>
              <a:buClrTx/>
              <a:buSzTx/>
              <a:buFontTx/>
              <a:buNone/>
            </a:pPr>
            <a:endParaRPr lang="en-US" altLang="en-US" sz="2800">
              <a:solidFill>
                <a:srgbClr val="FFFF00"/>
              </a:solidFill>
              <a:latin typeface="Book Antiqua" panose="02040602050305030304" pitchFamily="18" charset="0"/>
            </a:endParaRPr>
          </a:p>
          <a:p>
            <a:pPr>
              <a:buClrTx/>
              <a:buSzTx/>
              <a:buFontTx/>
              <a:buNone/>
            </a:pPr>
            <a:r>
              <a:rPr lang="en-US" altLang="en-US" sz="3200">
                <a:solidFill>
                  <a:srgbClr val="FFFF00"/>
                </a:solidFill>
                <a:latin typeface="Book Antiqua" panose="02040602050305030304" pitchFamily="18" charset="0"/>
              </a:rPr>
              <a:t>This is why we generally elect the more vaguely visually defined candidate (and then wake up wondering who he is)</a:t>
            </a: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p:txBody>
      </p:sp>
    </p:spTree>
    <p:extLst>
      <p:ext uri="{BB962C8B-B14F-4D97-AF65-F5344CB8AC3E}">
        <p14:creationId xmlns:p14="http://schemas.microsoft.com/office/powerpoint/2010/main" val="69485617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126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CF72B5D4-1524-DC46-B544-38F351345439}"/>
              </a:ext>
            </a:extLst>
          </p:cNvPr>
          <p:cNvSpPr>
            <a:spLocks noGrp="1" noChangeArrowheads="1"/>
          </p:cNvSpPr>
          <p:nvPr>
            <p:ph type="title"/>
          </p:nvPr>
        </p:nvSpPr>
        <p:spPr/>
        <p:txBody>
          <a:bodyPr/>
          <a:lstStyle/>
          <a:p>
            <a:r>
              <a:rPr lang="en-US" altLang="en-US" dirty="0">
                <a:solidFill>
                  <a:srgbClr val="FFFF00"/>
                </a:solidFill>
              </a:rPr>
              <a:t>Definitions</a:t>
            </a:r>
          </a:p>
        </p:txBody>
      </p:sp>
      <p:sp>
        <p:nvSpPr>
          <p:cNvPr id="45059" name="Rectangle 3">
            <a:extLst>
              <a:ext uri="{FF2B5EF4-FFF2-40B4-BE49-F238E27FC236}">
                <a16:creationId xmlns:a16="http://schemas.microsoft.com/office/drawing/2014/main" id="{BB11396C-11DC-2749-B190-910D8E8CA6B0}"/>
              </a:ext>
            </a:extLst>
          </p:cNvPr>
          <p:cNvSpPr>
            <a:spLocks noChangeArrowheads="1"/>
          </p:cNvSpPr>
          <p:nvPr/>
        </p:nvSpPr>
        <p:spPr bwMode="auto">
          <a:xfrm>
            <a:off x="0" y="2138363"/>
            <a:ext cx="9219190" cy="3619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spcBef>
                <a:spcPct val="20000"/>
              </a:spcBef>
              <a:buClr>
                <a:schemeClr val="tx2"/>
              </a:buClr>
              <a:buSzPct val="75000"/>
              <a:buFont typeface="Monotype Sorts" pitchFamily="2" charset="2"/>
              <a:buChar char="u"/>
            </a:pPr>
            <a:r>
              <a:rPr lang="en-US" altLang="en-US" sz="3600" b="0" dirty="0">
                <a:solidFill>
                  <a:srgbClr val="FFFF00"/>
                </a:solidFill>
                <a:latin typeface="Book Antiqua" panose="02040602050305030304" pitchFamily="18" charset="0"/>
              </a:rPr>
              <a:t> </a:t>
            </a:r>
            <a:r>
              <a:rPr lang="en-US" altLang="en-US" sz="3200" b="0" dirty="0">
                <a:solidFill>
                  <a:srgbClr val="FFFF00"/>
                </a:solidFill>
                <a:latin typeface="Book Antiqua" panose="02040602050305030304" pitchFamily="18" charset="0"/>
              </a:rPr>
              <a:t>Risk: probability of adverse event(s)</a:t>
            </a:r>
            <a:endParaRPr lang="en-US" altLang="en-US" sz="2800" b="0" dirty="0">
              <a:solidFill>
                <a:srgbClr val="FFFF00"/>
              </a:solidFill>
              <a:latin typeface="Times New Roman" panose="02020603050405020304" pitchFamily="18" charset="0"/>
            </a:endParaRPr>
          </a:p>
          <a:p>
            <a:pPr eaLnBrk="0" hangingPunct="0">
              <a:spcBef>
                <a:spcPct val="20000"/>
              </a:spcBef>
              <a:buClr>
                <a:schemeClr val="tx2"/>
              </a:buClr>
              <a:buSzPct val="75000"/>
              <a:buFont typeface="Monotype Sorts" pitchFamily="2" charset="2"/>
              <a:buChar char="u"/>
            </a:pPr>
            <a:r>
              <a:rPr lang="en-US" altLang="en-US" sz="3200" b="0" dirty="0">
                <a:solidFill>
                  <a:srgbClr val="FFFF00"/>
                </a:solidFill>
                <a:latin typeface="Book Antiqua" panose="02040602050305030304" pitchFamily="18" charset="0"/>
              </a:rPr>
              <a:t> Value of risk: expected cost of those events, </a:t>
            </a:r>
          </a:p>
          <a:p>
            <a:pPr eaLnBrk="0" hangingPunct="0">
              <a:spcBef>
                <a:spcPct val="20000"/>
              </a:spcBef>
              <a:buClr>
                <a:schemeClr val="tx2"/>
              </a:buClr>
              <a:buSzPct val="75000"/>
              <a:buFont typeface="Monotype Sorts" pitchFamily="2" charset="2"/>
              <a:buNone/>
            </a:pPr>
            <a:r>
              <a:rPr lang="en-US" altLang="en-US" sz="3200" b="0" dirty="0">
                <a:solidFill>
                  <a:srgbClr val="FFFF00"/>
                </a:solidFill>
                <a:latin typeface="Book Antiqua" panose="02040602050305030304" pitchFamily="18" charset="0"/>
              </a:rPr>
              <a:t>     taking into account probabilities of occurrence </a:t>
            </a:r>
          </a:p>
          <a:p>
            <a:pPr eaLnBrk="0" hangingPunct="0">
              <a:spcBef>
                <a:spcPct val="20000"/>
              </a:spcBef>
              <a:buClr>
                <a:schemeClr val="tx2"/>
              </a:buClr>
              <a:buSzPct val="75000"/>
              <a:buFont typeface="Monotype Sorts" pitchFamily="2" charset="2"/>
              <a:buChar char="u"/>
            </a:pPr>
            <a:r>
              <a:rPr lang="en-US" altLang="en-US" sz="3200" b="0" dirty="0">
                <a:solidFill>
                  <a:srgbClr val="FFFF00"/>
                </a:solidFill>
                <a:latin typeface="Book Antiqua" panose="02040602050305030304" pitchFamily="18" charset="0"/>
              </a:rPr>
              <a:t> (What we call value of risk is also known </a:t>
            </a:r>
          </a:p>
          <a:p>
            <a:pPr eaLnBrk="0" hangingPunct="0">
              <a:spcBef>
                <a:spcPct val="20000"/>
              </a:spcBef>
              <a:buClr>
                <a:schemeClr val="tx2"/>
              </a:buClr>
              <a:buSzPct val="75000"/>
              <a:buFont typeface="Monotype Sorts" pitchFamily="2" charset="2"/>
              <a:buNone/>
            </a:pPr>
            <a:r>
              <a:rPr lang="en-US" altLang="en-US" sz="3200" b="0" dirty="0">
                <a:solidFill>
                  <a:srgbClr val="FFFF00"/>
                </a:solidFill>
                <a:latin typeface="Book Antiqua" panose="02040602050305030304" pitchFamily="18" charset="0"/>
              </a:rPr>
              <a:t>     as actuarial risk)</a:t>
            </a:r>
          </a:p>
          <a:p>
            <a:pPr eaLnBrk="0" hangingPunct="0">
              <a:spcBef>
                <a:spcPct val="20000"/>
              </a:spcBef>
              <a:buClr>
                <a:schemeClr val="tx2"/>
              </a:buClr>
              <a:buSzPct val="75000"/>
              <a:buFont typeface="Monotype Sorts" pitchFamily="2" charset="2"/>
              <a:buNone/>
            </a:pPr>
            <a:endParaRPr lang="en-US" altLang="en-US" sz="3600" b="0" dirty="0">
              <a:solidFill>
                <a:srgbClr val="FFFF00"/>
              </a:solidFill>
              <a:latin typeface="Book Antiqua" panose="0204060205030503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a:extLst>
              <a:ext uri="{FF2B5EF4-FFF2-40B4-BE49-F238E27FC236}">
                <a16:creationId xmlns:a16="http://schemas.microsoft.com/office/drawing/2014/main" id="{90D1BD65-F66D-144C-87E2-1437C3C0F0B7}"/>
              </a:ext>
            </a:extLst>
          </p:cNvPr>
          <p:cNvSpPr txBox="1">
            <a:spLocks noChangeArrowheads="1"/>
          </p:cNvSpPr>
          <p:nvPr/>
        </p:nvSpPr>
        <p:spPr bwMode="auto">
          <a:xfrm>
            <a:off x="822325" y="0"/>
            <a:ext cx="7589838" cy="1189038"/>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b="1" i="1">
                <a:solidFill>
                  <a:srgbClr val="FF950E"/>
                </a:solidFill>
                <a:effectLst>
                  <a:outerShdw blurRad="38100" dist="38100" dir="2700000" algn="tl">
                    <a:srgbClr val="000000"/>
                  </a:outerShdw>
                </a:effectLst>
              </a:rPr>
              <a:t>Implications</a:t>
            </a:r>
          </a:p>
        </p:txBody>
      </p:sp>
      <p:sp>
        <p:nvSpPr>
          <p:cNvPr id="12290" name="Text Box 2">
            <a:extLst>
              <a:ext uri="{FF2B5EF4-FFF2-40B4-BE49-F238E27FC236}">
                <a16:creationId xmlns:a16="http://schemas.microsoft.com/office/drawing/2014/main" id="{9BC9DD12-D37A-BC4F-87E4-F8D5FBBF5BEC}"/>
              </a:ext>
            </a:extLst>
          </p:cNvPr>
          <p:cNvSpPr txBox="1">
            <a:spLocks noChangeArrowheads="1"/>
          </p:cNvSpPr>
          <p:nvPr/>
        </p:nvSpPr>
        <p:spPr bwMode="auto">
          <a:xfrm>
            <a:off x="639763" y="1096963"/>
            <a:ext cx="7975600"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endParaRPr lang="en-US" altLang="en-US" sz="2800">
              <a:solidFill>
                <a:srgbClr val="FFFF00"/>
              </a:solidFill>
              <a:latin typeface="Book Antiqua" panose="02040602050305030304" pitchFamily="18" charset="0"/>
            </a:endParaRPr>
          </a:p>
          <a:p>
            <a:pPr>
              <a:buClrTx/>
              <a:buSzTx/>
              <a:buFontTx/>
              <a:buNone/>
            </a:pPr>
            <a:r>
              <a:rPr lang="en-US" altLang="en-US" sz="3200">
                <a:solidFill>
                  <a:srgbClr val="FFFF00"/>
                </a:solidFill>
                <a:latin typeface="Book Antiqua" panose="02040602050305030304" pitchFamily="18" charset="0"/>
              </a:rPr>
              <a:t>We need to be extremely and increasingly careful about how we conceptualize and state ideas</a:t>
            </a:r>
          </a:p>
          <a:p>
            <a:pPr>
              <a:buClrTx/>
              <a:buSzTx/>
              <a:buFontTx/>
              <a:buNone/>
            </a:pPr>
            <a:endParaRPr lang="en-US" altLang="en-US" sz="2800">
              <a:solidFill>
                <a:srgbClr val="FFFF00"/>
              </a:solidFill>
              <a:latin typeface="Book Antiqua" panose="02040602050305030304" pitchFamily="18" charset="0"/>
            </a:endParaRPr>
          </a:p>
          <a:p>
            <a:pPr>
              <a:buClrTx/>
              <a:buSzTx/>
              <a:buFontTx/>
              <a:buNone/>
            </a:pPr>
            <a:r>
              <a:rPr lang="en-US" altLang="en-US" sz="3200">
                <a:solidFill>
                  <a:srgbClr val="FFFF00"/>
                </a:solidFill>
                <a:latin typeface="Book Antiqua" panose="02040602050305030304" pitchFamily="18" charset="0"/>
              </a:rPr>
              <a:t>One misleading image indiscriminately disseminated can cause enormous harm</a:t>
            </a:r>
          </a:p>
          <a:p>
            <a:pPr>
              <a:buClrTx/>
              <a:buSzTx/>
              <a:buFontTx/>
              <a:buNone/>
            </a:pPr>
            <a:endParaRPr lang="en-US" altLang="en-US" sz="2800">
              <a:solidFill>
                <a:srgbClr val="FFFF00"/>
              </a:solidFill>
              <a:latin typeface="Book Antiqua" panose="02040602050305030304" pitchFamily="18" charset="0"/>
            </a:endParaRPr>
          </a:p>
          <a:p>
            <a:pPr>
              <a:buClrTx/>
              <a:buSzTx/>
              <a:buFontTx/>
              <a:buNone/>
            </a:pPr>
            <a:r>
              <a:rPr lang="en-US" altLang="en-US" sz="3200">
                <a:solidFill>
                  <a:srgbClr val="FFFF00"/>
                </a:solidFill>
                <a:latin typeface="Book Antiqua" panose="02040602050305030304" pitchFamily="18" charset="0"/>
              </a:rPr>
              <a:t>Need to be careful about questions, too</a:t>
            </a:r>
          </a:p>
          <a:p>
            <a:pPr>
              <a:buClrTx/>
              <a:buSzTx/>
              <a:buFontTx/>
              <a:buNone/>
            </a:pPr>
            <a:endParaRPr lang="en-US" altLang="en-US" sz="3200">
              <a:solidFill>
                <a:srgbClr val="FFFF00"/>
              </a:solidFill>
              <a:latin typeface="Book Antiqua" panose="02040602050305030304" pitchFamily="18" charset="0"/>
            </a:endParaRPr>
          </a:p>
          <a:p>
            <a:pPr>
              <a:buClrTx/>
              <a:buSzTx/>
              <a:buFontTx/>
              <a:buNone/>
            </a:pPr>
            <a:r>
              <a:rPr lang="en-US" altLang="en-US" sz="3200">
                <a:solidFill>
                  <a:srgbClr val="FFFF00"/>
                </a:solidFill>
                <a:latin typeface="Book Antiqua" panose="02040602050305030304" pitchFamily="18" charset="0"/>
              </a:rPr>
              <a:t>What we ask can frame possible answers</a:t>
            </a:r>
          </a:p>
          <a:p>
            <a:pPr>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p:txBody>
      </p:sp>
    </p:spTree>
    <p:extLst>
      <p:ext uri="{BB962C8B-B14F-4D97-AF65-F5344CB8AC3E}">
        <p14:creationId xmlns:p14="http://schemas.microsoft.com/office/powerpoint/2010/main" val="343019605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229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a:extLst>
              <a:ext uri="{FF2B5EF4-FFF2-40B4-BE49-F238E27FC236}">
                <a16:creationId xmlns:a16="http://schemas.microsoft.com/office/drawing/2014/main" id="{96A169AC-595E-CB48-9CFD-F96A1DBD1E32}"/>
              </a:ext>
            </a:extLst>
          </p:cNvPr>
          <p:cNvSpPr txBox="1">
            <a:spLocks noChangeArrowheads="1"/>
          </p:cNvSpPr>
          <p:nvPr/>
        </p:nvSpPr>
        <p:spPr bwMode="auto">
          <a:xfrm>
            <a:off x="822325" y="0"/>
            <a:ext cx="7589838" cy="1189038"/>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b="1" i="1">
                <a:solidFill>
                  <a:srgbClr val="FF950E"/>
                </a:solidFill>
                <a:effectLst>
                  <a:outerShdw blurRad="38100" dist="38100" dir="2700000" algn="tl">
                    <a:srgbClr val="000000"/>
                  </a:outerShdw>
                </a:effectLst>
              </a:rPr>
              <a:t>What Is the Single Biggest Cybersecurity Risk We Face?</a:t>
            </a:r>
          </a:p>
        </p:txBody>
      </p:sp>
      <p:sp>
        <p:nvSpPr>
          <p:cNvPr id="13314" name="Text Box 2">
            <a:extLst>
              <a:ext uri="{FF2B5EF4-FFF2-40B4-BE49-F238E27FC236}">
                <a16:creationId xmlns:a16="http://schemas.microsoft.com/office/drawing/2014/main" id="{3F6066CC-187A-3040-838A-2F393CBE6823}"/>
              </a:ext>
            </a:extLst>
          </p:cNvPr>
          <p:cNvSpPr txBox="1">
            <a:spLocks noChangeArrowheads="1"/>
          </p:cNvSpPr>
          <p:nvPr/>
        </p:nvSpPr>
        <p:spPr bwMode="auto">
          <a:xfrm>
            <a:off x="182563" y="1828800"/>
            <a:ext cx="4875212"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endParaRPr lang="en-US" altLang="en-US" sz="2800">
              <a:solidFill>
                <a:srgbClr val="FFFF00"/>
              </a:solidFill>
              <a:latin typeface="Book Antiqua" panose="02040602050305030304" pitchFamily="18" charset="0"/>
            </a:endParaRPr>
          </a:p>
          <a:p>
            <a:pPr>
              <a:buClrTx/>
              <a:buFontTx/>
              <a:buNone/>
            </a:pPr>
            <a:r>
              <a:rPr lang="en-US" altLang="en-US" sz="3200">
                <a:solidFill>
                  <a:srgbClr val="FFFF00"/>
                </a:solidFill>
                <a:latin typeface="Book Antiqua" panose="02040602050305030304" pitchFamily="18" charset="0"/>
              </a:rPr>
              <a:t>The biggest single risk we face in cybersecurity is measuring cybersecurity risk incorrectly.</a:t>
            </a:r>
          </a:p>
          <a:p>
            <a:pPr>
              <a:buClrTx/>
              <a:buFontTx/>
              <a:buNone/>
            </a:pPr>
            <a:endParaRPr lang="en-US" altLang="en-US" sz="2800">
              <a:solidFill>
                <a:srgbClr val="FFFF00"/>
              </a:solidFill>
              <a:latin typeface="Book Antiqua" panose="02040602050305030304" pitchFamily="18" charset="0"/>
            </a:endParaRPr>
          </a:p>
          <a:p>
            <a:pPr>
              <a:buClrTx/>
              <a:buFontTx/>
              <a:buNone/>
            </a:pPr>
            <a:r>
              <a:rPr lang="en-US" altLang="en-US" sz="2800">
                <a:solidFill>
                  <a:srgbClr val="FFFF00"/>
                </a:solidFill>
                <a:latin typeface="Book Antiqua" panose="02040602050305030304" pitchFamily="18" charset="0"/>
              </a:rPr>
              <a:t>(Douglas W. Hubbard)</a:t>
            </a: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p:txBody>
      </p:sp>
      <p:pic>
        <p:nvPicPr>
          <p:cNvPr id="55300" name="Picture 3">
            <a:extLst>
              <a:ext uri="{FF2B5EF4-FFF2-40B4-BE49-F238E27FC236}">
                <a16:creationId xmlns:a16="http://schemas.microsoft.com/office/drawing/2014/main" id="{E3A38546-4385-6740-BB76-0F01F82C4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775" y="1663700"/>
            <a:ext cx="384016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06317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33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a:extLst>
              <a:ext uri="{FF2B5EF4-FFF2-40B4-BE49-F238E27FC236}">
                <a16:creationId xmlns:a16="http://schemas.microsoft.com/office/drawing/2014/main" id="{CC354098-A176-614D-8F84-6A82D10A656A}"/>
              </a:ext>
            </a:extLst>
          </p:cNvPr>
          <p:cNvSpPr txBox="1">
            <a:spLocks noChangeArrowheads="1"/>
          </p:cNvSpPr>
          <p:nvPr/>
        </p:nvSpPr>
        <p:spPr bwMode="auto">
          <a:xfrm>
            <a:off x="822325" y="914400"/>
            <a:ext cx="7772400" cy="274638"/>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b="1" i="1">
                <a:solidFill>
                  <a:srgbClr val="FF950E"/>
                </a:solidFill>
                <a:effectLst>
                  <a:outerShdw blurRad="38100" dist="38100" dir="2700000" algn="tl">
                    <a:srgbClr val="000000"/>
                  </a:outerShdw>
                </a:effectLst>
              </a:rPr>
              <a:t>What is the Most Important Attribute of a Monitoring or Surveillance System?</a:t>
            </a:r>
          </a:p>
        </p:txBody>
      </p:sp>
      <p:pic>
        <p:nvPicPr>
          <p:cNvPr id="57347" name="Picture 2">
            <a:extLst>
              <a:ext uri="{FF2B5EF4-FFF2-40B4-BE49-F238E27FC236}">
                <a16:creationId xmlns:a16="http://schemas.microsoft.com/office/drawing/2014/main" id="{7787F660-4512-414F-8DB4-48F166A51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363" y="2193925"/>
            <a:ext cx="54864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9958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1">
            <a:extLst>
              <a:ext uri="{FF2B5EF4-FFF2-40B4-BE49-F238E27FC236}">
                <a16:creationId xmlns:a16="http://schemas.microsoft.com/office/drawing/2014/main" id="{91083324-018F-B34C-A800-13392C493665}"/>
              </a:ext>
            </a:extLst>
          </p:cNvPr>
          <p:cNvSpPr txBox="1">
            <a:spLocks noChangeArrowheads="1"/>
          </p:cNvSpPr>
          <p:nvPr/>
        </p:nvSpPr>
        <p:spPr bwMode="auto">
          <a:xfrm>
            <a:off x="822325" y="1006475"/>
            <a:ext cx="7589838" cy="182563"/>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Clr>
                <a:srgbClr val="000000"/>
              </a:buClr>
              <a:buSzPct val="100000"/>
              <a:buFont typeface="Times New Roman" panose="02020603050405020304" pitchFamily="18" charset="0"/>
              <a:buNone/>
              <a:defRPr/>
            </a:pPr>
            <a:r>
              <a:rPr lang="en-US" altLang="en-US" sz="4400" b="1" i="1">
                <a:solidFill>
                  <a:srgbClr val="FF950E"/>
                </a:solidFill>
                <a:effectLst>
                  <a:outerShdw blurRad="38100" dist="38100" dir="2700000" algn="tl">
                    <a:srgbClr val="000000"/>
                  </a:outerShdw>
                </a:effectLst>
              </a:rPr>
              <a:t>What is the Most Important Attribute of a Monitoring or Surveillance System?</a:t>
            </a:r>
          </a:p>
        </p:txBody>
      </p:sp>
      <p:sp>
        <p:nvSpPr>
          <p:cNvPr id="59395" name="Text Box 2">
            <a:extLst>
              <a:ext uri="{FF2B5EF4-FFF2-40B4-BE49-F238E27FC236}">
                <a16:creationId xmlns:a16="http://schemas.microsoft.com/office/drawing/2014/main" id="{8DE02BAA-6267-684D-8AAC-2A7E89555686}"/>
              </a:ext>
            </a:extLst>
          </p:cNvPr>
          <p:cNvSpPr txBox="1">
            <a:spLocks noChangeArrowheads="1"/>
          </p:cNvSpPr>
          <p:nvPr/>
        </p:nvSpPr>
        <p:spPr bwMode="auto">
          <a:xfrm>
            <a:off x="457200" y="2651125"/>
            <a:ext cx="8277225"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sz="3200">
                <a:solidFill>
                  <a:srgbClr val="FFFF00"/>
                </a:solidFill>
                <a:latin typeface="Book Antiqua" panose="02040602050305030304" pitchFamily="18" charset="0"/>
              </a:rPr>
              <a:t>What it can't detect!</a:t>
            </a:r>
          </a:p>
          <a:p>
            <a:endParaRPr lang="en-US" altLang="en-US" sz="3200">
              <a:solidFill>
                <a:srgbClr val="FFFF00"/>
              </a:solidFill>
              <a:latin typeface="Book Antiqua" panose="02040602050305030304" pitchFamily="18" charset="0"/>
            </a:endParaRPr>
          </a:p>
          <a:p>
            <a:r>
              <a:rPr lang="en-US" altLang="en-US" sz="3200">
                <a:solidFill>
                  <a:srgbClr val="FFFF00"/>
                </a:solidFill>
                <a:latin typeface="Book Antiqua" panose="02040602050305030304" pitchFamily="18" charset="0"/>
              </a:rPr>
              <a:t>So no direct measurements of its functioning are meaningful is assessing its effectiveness.</a:t>
            </a:r>
          </a:p>
          <a:p>
            <a:endParaRPr lang="en-US" altLang="en-US" sz="3200">
              <a:solidFill>
                <a:srgbClr val="FFFF00"/>
              </a:solidFill>
              <a:latin typeface="Book Antiqua" panose="02040602050305030304" pitchFamily="18" charset="0"/>
            </a:endParaRPr>
          </a:p>
          <a:p>
            <a:r>
              <a:rPr lang="en-US" altLang="en-US" sz="3200">
                <a:solidFill>
                  <a:srgbClr val="FFFF00"/>
                </a:solidFill>
                <a:latin typeface="Book Antiqua" panose="02040602050305030304" pitchFamily="18" charset="0"/>
              </a:rPr>
              <a:t>You have to estimate the likelihood of an event you've never observed</a:t>
            </a:r>
          </a:p>
          <a:p>
            <a:endParaRPr lang="en-US" altLang="en-US" sz="3200">
              <a:solidFill>
                <a:srgbClr val="FFFF00"/>
              </a:solidFill>
              <a:latin typeface="Book Antiqua" panose="02040602050305030304" pitchFamily="18" charset="0"/>
            </a:endParaRPr>
          </a:p>
          <a:p>
            <a:endParaRPr lang="en-US" altLang="en-US" sz="3200">
              <a:solidFill>
                <a:srgbClr val="FFFF00"/>
              </a:solidFill>
              <a:latin typeface="Book Antiqua" panose="02040602050305030304" pitchFamily="18" charset="0"/>
            </a:endParaRPr>
          </a:p>
          <a:p>
            <a:endParaRPr lang="en-US" altLang="en-US" sz="3200">
              <a:solidFill>
                <a:srgbClr val="FFFF00"/>
              </a:solidFill>
              <a:latin typeface="Book Antiqua" panose="02040602050305030304" pitchFamily="18" charset="0"/>
            </a:endParaRPr>
          </a:p>
          <a:p>
            <a:endParaRPr lang="en-US" altLang="en-US" sz="3200">
              <a:solidFill>
                <a:srgbClr val="FFFF00"/>
              </a:solidFill>
              <a:latin typeface="Book Antiqua" panose="02040602050305030304" pitchFamily="18" charset="0"/>
              <a:cs typeface="Arial" panose="020B0604020202020204" pitchFamily="34"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p:txBody>
      </p:sp>
    </p:spTree>
    <p:extLst>
      <p:ext uri="{BB962C8B-B14F-4D97-AF65-F5344CB8AC3E}">
        <p14:creationId xmlns:p14="http://schemas.microsoft.com/office/powerpoint/2010/main" val="19597372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a:extLst>
              <a:ext uri="{FF2B5EF4-FFF2-40B4-BE49-F238E27FC236}">
                <a16:creationId xmlns:a16="http://schemas.microsoft.com/office/drawing/2014/main" id="{7D52465F-2F0D-8443-8BF9-8467B16EAAD2}"/>
              </a:ext>
            </a:extLst>
          </p:cNvPr>
          <p:cNvSpPr txBox="1">
            <a:spLocks noChangeArrowheads="1"/>
          </p:cNvSpPr>
          <p:nvPr/>
        </p:nvSpPr>
        <p:spPr bwMode="auto">
          <a:xfrm>
            <a:off x="822325" y="0"/>
            <a:ext cx="7589838" cy="1189038"/>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b="1" i="1">
                <a:solidFill>
                  <a:srgbClr val="FF950E"/>
                </a:solidFill>
                <a:effectLst>
                  <a:outerShdw blurRad="38100" dist="38100" dir="2700000" algn="tl">
                    <a:srgbClr val="000000"/>
                  </a:outerShdw>
                </a:effectLst>
              </a:rPr>
              <a:t>So What Can We Do?</a:t>
            </a:r>
          </a:p>
        </p:txBody>
      </p:sp>
      <p:sp>
        <p:nvSpPr>
          <p:cNvPr id="16386" name="Text Box 2">
            <a:extLst>
              <a:ext uri="{FF2B5EF4-FFF2-40B4-BE49-F238E27FC236}">
                <a16:creationId xmlns:a16="http://schemas.microsoft.com/office/drawing/2014/main" id="{EB8FE814-0E7C-B940-9638-CBBC3099C9AB}"/>
              </a:ext>
            </a:extLst>
          </p:cNvPr>
          <p:cNvSpPr txBox="1">
            <a:spLocks noChangeArrowheads="1"/>
          </p:cNvSpPr>
          <p:nvPr/>
        </p:nvSpPr>
        <p:spPr bwMode="auto">
          <a:xfrm>
            <a:off x="457200" y="914400"/>
            <a:ext cx="8277225"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sz="3200">
                <a:solidFill>
                  <a:srgbClr val="FFFF00"/>
                </a:solidFill>
                <a:latin typeface="Book Antiqua" panose="02040602050305030304" pitchFamily="18" charset="0"/>
                <a:cs typeface="Arial" panose="020B0604020202020204" pitchFamily="34" charset="0"/>
              </a:rPr>
              <a:t>Need to pose questions in multiple ways and </a:t>
            </a:r>
            <a:r>
              <a:rPr lang="en-US" altLang="en-US" sz="3200">
                <a:solidFill>
                  <a:srgbClr val="FFFF00"/>
                </a:solidFill>
                <a:latin typeface="Book Antiqua" panose="02040602050305030304" pitchFamily="18" charset="0"/>
              </a:rPr>
              <a:t>compare and contrast perspectives</a:t>
            </a:r>
          </a:p>
          <a:p>
            <a:endParaRPr lang="en-US" altLang="en-US" sz="3200">
              <a:solidFill>
                <a:srgbClr val="FFFF00"/>
              </a:solidFill>
              <a:latin typeface="Book Antiqua" panose="02040602050305030304" pitchFamily="18" charset="0"/>
            </a:endParaRPr>
          </a:p>
          <a:p>
            <a:r>
              <a:rPr lang="en-US" altLang="en-US" sz="3200">
                <a:solidFill>
                  <a:srgbClr val="FFFF00"/>
                </a:solidFill>
                <a:latin typeface="Book Antiqua" panose="02040602050305030304" pitchFamily="18" charset="0"/>
              </a:rPr>
              <a:t>Diverse analytical team and methods</a:t>
            </a:r>
          </a:p>
          <a:p>
            <a:r>
              <a:rPr lang="en-US" altLang="en-US" sz="3200">
                <a:solidFill>
                  <a:srgbClr val="FFFF00"/>
                </a:solidFill>
                <a:latin typeface="Book Antiqua" panose="02040602050305030304" pitchFamily="18" charset="0"/>
              </a:rPr>
              <a:t>   (“Diversity trumps ability” – Scott Page)</a:t>
            </a:r>
          </a:p>
          <a:p>
            <a:endParaRPr lang="en-US" altLang="en-US" sz="3200">
              <a:solidFill>
                <a:srgbClr val="FFFF00"/>
              </a:solidFill>
              <a:latin typeface="Book Antiqua" panose="02040602050305030304" pitchFamily="18" charset="0"/>
            </a:endParaRPr>
          </a:p>
          <a:p>
            <a:r>
              <a:rPr lang="en-US" altLang="en-US" sz="3200">
                <a:solidFill>
                  <a:srgbClr val="FFFF00"/>
                </a:solidFill>
                <a:latin typeface="Book Antiqua" panose="02040602050305030304" pitchFamily="18" charset="0"/>
                <a:cs typeface="Arial" panose="020B0604020202020204" pitchFamily="34" charset="0"/>
              </a:rPr>
              <a:t>Need deep understanding of phenomena</a:t>
            </a:r>
            <a:r>
              <a:rPr lang="en-US" altLang="en-US" sz="3200">
                <a:solidFill>
                  <a:srgbClr val="FFFF00"/>
                </a:solidFill>
                <a:latin typeface="Arial" panose="020B0604020202020204" pitchFamily="34" charset="0"/>
                <a:cs typeface="Arial" panose="020B0604020202020204" pitchFamily="34" charset="0"/>
              </a:rPr>
              <a:t> and </a:t>
            </a:r>
            <a:r>
              <a:rPr lang="en-US" altLang="en-US" sz="3200">
                <a:solidFill>
                  <a:srgbClr val="FFFF00"/>
                </a:solidFill>
                <a:latin typeface="Book Antiqua" panose="02040602050305030304" pitchFamily="18" charset="0"/>
              </a:rPr>
              <a:t>systems we're considering</a:t>
            </a:r>
          </a:p>
          <a:p>
            <a:endParaRPr lang="en-US" altLang="en-US" sz="3200">
              <a:solidFill>
                <a:srgbClr val="FFFF00"/>
              </a:solidFill>
              <a:latin typeface="Book Antiqua" panose="02040602050305030304" pitchFamily="18" charset="0"/>
            </a:endParaRPr>
          </a:p>
          <a:p>
            <a:r>
              <a:rPr lang="en-US" altLang="en-US" sz="3200">
                <a:solidFill>
                  <a:srgbClr val="FFFF00"/>
                </a:solidFill>
                <a:latin typeface="Book Antiqua" panose="02040602050305030304" pitchFamily="18" charset="0"/>
              </a:rPr>
              <a:t>Oversimplified metrics end up misleading</a:t>
            </a:r>
          </a:p>
          <a:p>
            <a:r>
              <a:rPr lang="en-US" altLang="en-US" sz="3200">
                <a:solidFill>
                  <a:srgbClr val="FFFF00"/>
                </a:solidFill>
                <a:latin typeface="Arial" panose="020B0604020202020204" pitchFamily="34" charset="0"/>
                <a:cs typeface="Arial" panose="020B0604020202020204" pitchFamily="34" charset="0"/>
              </a:rPr>
              <a:t>   </a:t>
            </a:r>
            <a:r>
              <a:rPr lang="en-US" altLang="en-US" sz="3200">
                <a:solidFill>
                  <a:srgbClr val="FFFF00"/>
                </a:solidFill>
                <a:latin typeface="Book Antiqua" panose="02040602050305030304" pitchFamily="18" charset="0"/>
                <a:cs typeface="Arial" panose="020B0604020202020204" pitchFamily="34" charset="0"/>
              </a:rPr>
              <a:t>  (body count, number of ISR missions)</a:t>
            </a: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p:txBody>
      </p:sp>
    </p:spTree>
    <p:extLst>
      <p:ext uri="{BB962C8B-B14F-4D97-AF65-F5344CB8AC3E}">
        <p14:creationId xmlns:p14="http://schemas.microsoft.com/office/powerpoint/2010/main" val="387878481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63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721E7A7E-59E4-2242-9510-95F4A7A98B3A}"/>
              </a:ext>
            </a:extLst>
          </p:cNvPr>
          <p:cNvSpPr txBox="1">
            <a:spLocks noChangeArrowheads="1"/>
          </p:cNvSpPr>
          <p:nvPr/>
        </p:nvSpPr>
        <p:spPr bwMode="auto">
          <a:xfrm>
            <a:off x="822325" y="0"/>
            <a:ext cx="7589838" cy="1189038"/>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b="1" i="1">
                <a:solidFill>
                  <a:srgbClr val="FF950E"/>
                </a:solidFill>
                <a:effectLst>
                  <a:outerShdw blurRad="38100" dist="38100" dir="2700000" algn="tl">
                    <a:srgbClr val="000000"/>
                  </a:outerShdw>
                </a:effectLst>
              </a:rPr>
              <a:t>Look for “Holes”</a:t>
            </a:r>
          </a:p>
        </p:txBody>
      </p:sp>
      <p:sp>
        <p:nvSpPr>
          <p:cNvPr id="18434" name="Text Box 2">
            <a:extLst>
              <a:ext uri="{FF2B5EF4-FFF2-40B4-BE49-F238E27FC236}">
                <a16:creationId xmlns:a16="http://schemas.microsoft.com/office/drawing/2014/main" id="{327793C9-7F57-714D-B2E0-DF6B53D2B191}"/>
              </a:ext>
            </a:extLst>
          </p:cNvPr>
          <p:cNvSpPr txBox="1">
            <a:spLocks noChangeArrowheads="1"/>
          </p:cNvSpPr>
          <p:nvPr/>
        </p:nvSpPr>
        <p:spPr bwMode="auto">
          <a:xfrm>
            <a:off x="406400" y="965200"/>
            <a:ext cx="8686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endParaRPr lang="en-US" altLang="en-US" sz="3200">
              <a:solidFill>
                <a:srgbClr val="FFFF00"/>
              </a:solidFill>
              <a:latin typeface="Book Antiqua" panose="02040602050305030304" pitchFamily="18" charset="0"/>
              <a:cs typeface="Arial" panose="020B0604020202020204" pitchFamily="34" charset="0"/>
            </a:endParaRPr>
          </a:p>
          <a:p>
            <a:endParaRPr lang="en-US" altLang="en-US" sz="3200">
              <a:solidFill>
                <a:srgbClr val="FFFF00"/>
              </a:solidFill>
              <a:latin typeface="Book Antiqua" panose="02040602050305030304" pitchFamily="18" charset="0"/>
              <a:cs typeface="Arial" panose="020B0604020202020204" pitchFamily="34" charset="0"/>
            </a:endParaRPr>
          </a:p>
          <a:p>
            <a:endParaRPr lang="en-US" altLang="en-US" sz="3200">
              <a:solidFill>
                <a:srgbClr val="FFFF00"/>
              </a:solidFill>
              <a:latin typeface="Book Antiqua" panose="02040602050305030304" pitchFamily="18" charset="0"/>
              <a:cs typeface="Arial" panose="020B0604020202020204" pitchFamily="34"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p:txBody>
      </p:sp>
      <p:sp>
        <p:nvSpPr>
          <p:cNvPr id="65540" name="Text Box 3">
            <a:extLst>
              <a:ext uri="{FF2B5EF4-FFF2-40B4-BE49-F238E27FC236}">
                <a16:creationId xmlns:a16="http://schemas.microsoft.com/office/drawing/2014/main" id="{C3221179-1019-434F-B245-A15DFADC28A5}"/>
              </a:ext>
            </a:extLst>
          </p:cNvPr>
          <p:cNvSpPr txBox="1">
            <a:spLocks noChangeArrowheads="1"/>
          </p:cNvSpPr>
          <p:nvPr/>
        </p:nvSpPr>
        <p:spPr bwMode="auto">
          <a:xfrm>
            <a:off x="863600" y="1481138"/>
            <a:ext cx="768032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r>
              <a:rPr lang="en-US" altLang="en-US" sz="3200">
                <a:solidFill>
                  <a:srgbClr val="FFFF00"/>
                </a:solidFill>
                <a:latin typeface="Book Antiqua" panose="02040602050305030304" pitchFamily="18" charset="0"/>
              </a:rPr>
              <a:t>Absence of proof is not proof of absence, </a:t>
            </a:r>
          </a:p>
          <a:p>
            <a:r>
              <a:rPr lang="en-US" altLang="en-US" sz="3200">
                <a:solidFill>
                  <a:srgbClr val="FFFF00"/>
                </a:solidFill>
                <a:latin typeface="Book Antiqua" panose="02040602050305030304" pitchFamily="18" charset="0"/>
                <a:cs typeface="Arial" panose="020B0604020202020204" pitchFamily="34" charset="0"/>
              </a:rPr>
              <a:t>but absence of evidence is evidence of </a:t>
            </a:r>
            <a:r>
              <a:rPr lang="en-US" altLang="en-US" sz="3200">
                <a:solidFill>
                  <a:srgbClr val="FFFF00"/>
                </a:solidFill>
                <a:latin typeface="Book Antiqua" panose="02040602050305030304" pitchFamily="18" charset="0"/>
              </a:rPr>
              <a:t>absence</a:t>
            </a:r>
          </a:p>
          <a:p>
            <a:r>
              <a:rPr lang="en-US" altLang="en-US" sz="3200">
                <a:solidFill>
                  <a:srgbClr val="FFFF00"/>
                </a:solidFill>
                <a:latin typeface="Book Antiqua" panose="02040602050305030304" pitchFamily="18" charset="0"/>
              </a:rPr>
              <a:t>Example: where survey-takers won't go</a:t>
            </a:r>
          </a:p>
          <a:p>
            <a:r>
              <a:rPr lang="en-US" altLang="en-US" sz="3200">
                <a:solidFill>
                  <a:srgbClr val="FFFF00"/>
                </a:solidFill>
                <a:latin typeface="Book Antiqua" panose="02040602050305030304" pitchFamily="18" charset="0"/>
                <a:cs typeface="Arial" panose="020B0604020202020204" pitchFamily="34" charset="0"/>
              </a:rPr>
              <a:t>Human rights: sudden disappearance of </a:t>
            </a:r>
            <a:r>
              <a:rPr lang="en-US" altLang="en-US" sz="3200">
                <a:solidFill>
                  <a:srgbClr val="FFFF00"/>
                </a:solidFill>
                <a:latin typeface="Book Antiqua" panose="02040602050305030304" pitchFamily="18" charset="0"/>
              </a:rPr>
              <a:t>health, demographic, crime data is a good leading indicator of abuses</a:t>
            </a:r>
          </a:p>
          <a:p>
            <a:r>
              <a:rPr lang="en-US" altLang="en-US" sz="3200">
                <a:solidFill>
                  <a:srgbClr val="FFFF00"/>
                </a:solidFill>
                <a:latin typeface="Book Antiqua" panose="02040602050305030304" pitchFamily="18" charset="0"/>
                <a:cs typeface="Arial" panose="020B0604020202020204" pitchFamily="34" charset="0"/>
              </a:rPr>
              <a:t>(Samuelson &amp; Spirer, in </a:t>
            </a:r>
            <a:r>
              <a:rPr lang="en-US" altLang="en-US" sz="3200" i="1">
                <a:solidFill>
                  <a:srgbClr val="FFFF00"/>
                </a:solidFill>
                <a:latin typeface="Book Antiqua" panose="02040602050305030304" pitchFamily="18" charset="0"/>
              </a:rPr>
              <a:t>Human Rights and Statistics, </a:t>
            </a:r>
            <a:r>
              <a:rPr lang="en-US" altLang="en-US" sz="3200">
                <a:solidFill>
                  <a:srgbClr val="FFFF00"/>
                </a:solidFill>
                <a:latin typeface="Book Antiqua" panose="02040602050305030304" pitchFamily="18" charset="0"/>
              </a:rPr>
              <a:t>U. of Penn, Press, 1992)</a:t>
            </a:r>
          </a:p>
        </p:txBody>
      </p:sp>
    </p:spTree>
    <p:extLst>
      <p:ext uri="{BB962C8B-B14F-4D97-AF65-F5344CB8AC3E}">
        <p14:creationId xmlns:p14="http://schemas.microsoft.com/office/powerpoint/2010/main" val="359177894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84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390962A2-F72C-5C49-AA6C-4EDC274F55E8}"/>
              </a:ext>
            </a:extLst>
          </p:cNvPr>
          <p:cNvSpPr txBox="1">
            <a:spLocks noChangeArrowheads="1"/>
          </p:cNvSpPr>
          <p:nvPr/>
        </p:nvSpPr>
        <p:spPr bwMode="auto">
          <a:xfrm>
            <a:off x="822325" y="0"/>
            <a:ext cx="7589838" cy="1189038"/>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b="1" i="1">
                <a:solidFill>
                  <a:srgbClr val="FF950E"/>
                </a:solidFill>
                <a:effectLst>
                  <a:outerShdw blurRad="38100" dist="38100" dir="2700000" algn="tl">
                    <a:srgbClr val="000000"/>
                  </a:outerShdw>
                </a:effectLst>
              </a:rPr>
              <a:t>So What Can We Do? – II</a:t>
            </a:r>
          </a:p>
        </p:txBody>
      </p:sp>
      <p:sp>
        <p:nvSpPr>
          <p:cNvPr id="19458" name="Text Box 2">
            <a:extLst>
              <a:ext uri="{FF2B5EF4-FFF2-40B4-BE49-F238E27FC236}">
                <a16:creationId xmlns:a16="http://schemas.microsoft.com/office/drawing/2014/main" id="{9B3733DC-78AB-704F-BF4A-144AA1CEAB03}"/>
              </a:ext>
            </a:extLst>
          </p:cNvPr>
          <p:cNvSpPr txBox="1">
            <a:spLocks noChangeArrowheads="1"/>
          </p:cNvSpPr>
          <p:nvPr/>
        </p:nvSpPr>
        <p:spPr bwMode="auto">
          <a:xfrm>
            <a:off x="471488" y="514349"/>
            <a:ext cx="8672512"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endParaRPr lang="en-US" altLang="en-US" sz="3200" dirty="0">
              <a:solidFill>
                <a:srgbClr val="FFFF00"/>
              </a:solidFill>
              <a:latin typeface="Book Antiqua" panose="02040602050305030304" pitchFamily="18" charset="0"/>
              <a:cs typeface="Arial" panose="020B0604020202020204" pitchFamily="34" charset="0"/>
            </a:endParaRPr>
          </a:p>
          <a:p>
            <a:r>
              <a:rPr lang="en-US" altLang="en-US" sz="3200" dirty="0">
                <a:solidFill>
                  <a:srgbClr val="FFFF00"/>
                </a:solidFill>
                <a:latin typeface="Book Antiqua" panose="02040602050305030304" pitchFamily="18" charset="0"/>
                <a:cs typeface="Arial" panose="020B0604020202020204" pitchFamily="34" charset="0"/>
              </a:rPr>
              <a:t>Wargame and use “red team” experts (and non-experts) to develop better understanding of what could be done, what effects it could have, where knowing a little more would change your decision</a:t>
            </a:r>
          </a:p>
          <a:p>
            <a:endParaRPr lang="en-US" altLang="en-US" sz="3200" dirty="0">
              <a:solidFill>
                <a:srgbClr val="FFFF00"/>
              </a:solidFill>
              <a:latin typeface="Book Antiqua" panose="02040602050305030304" pitchFamily="18" charset="0"/>
              <a:cs typeface="Arial" panose="020B0604020202020204" pitchFamily="34" charset="0"/>
            </a:endParaRPr>
          </a:p>
          <a:p>
            <a:r>
              <a:rPr lang="en-US" altLang="en-US" sz="3200" dirty="0">
                <a:solidFill>
                  <a:srgbClr val="FFFF00"/>
                </a:solidFill>
                <a:latin typeface="Book Antiqua" panose="02040602050305030304" pitchFamily="18" charset="0"/>
                <a:cs typeface="Arial" panose="020B0604020202020204" pitchFamily="34" charset="0"/>
              </a:rPr>
              <a:t>Express both inputs and outputs in storytelling form, quantify only in meaningful ways </a:t>
            </a:r>
          </a:p>
          <a:p>
            <a:endParaRPr lang="en-US" altLang="en-US" sz="3200" dirty="0">
              <a:solidFill>
                <a:srgbClr val="FFFF00"/>
              </a:solidFill>
              <a:latin typeface="Book Antiqua" panose="02040602050305030304" pitchFamily="18" charset="0"/>
              <a:cs typeface="Arial" panose="020B0604020202020204" pitchFamily="34" charset="0"/>
            </a:endParaRPr>
          </a:p>
          <a:p>
            <a:r>
              <a:rPr lang="en-US" altLang="en-US" sz="3200" dirty="0">
                <a:solidFill>
                  <a:srgbClr val="FFFF00"/>
                </a:solidFill>
                <a:latin typeface="Book Antiqua" panose="02040602050305030304" pitchFamily="18" charset="0"/>
                <a:cs typeface="Arial" panose="020B0604020202020204" pitchFamily="34" charset="0"/>
              </a:rPr>
              <a:t>(E.g., how many stories contained this term?)</a:t>
            </a:r>
          </a:p>
          <a:p>
            <a:endParaRPr lang="en-US" altLang="en-US" sz="3200" dirty="0">
              <a:solidFill>
                <a:srgbClr val="FFFF00"/>
              </a:solidFill>
              <a:latin typeface="Book Antiqua" panose="02040602050305030304" pitchFamily="18" charset="0"/>
              <a:cs typeface="Arial" panose="020B0604020202020204" pitchFamily="34" charset="0"/>
            </a:endParaRPr>
          </a:p>
          <a:p>
            <a:endParaRPr lang="en-US" altLang="en-US" sz="3200" dirty="0">
              <a:solidFill>
                <a:srgbClr val="FFFF00"/>
              </a:solidFill>
              <a:latin typeface="Book Antiqua" panose="02040602050305030304" pitchFamily="18" charset="0"/>
              <a:cs typeface="Arial" panose="020B0604020202020204" pitchFamily="34" charset="0"/>
            </a:endParaRPr>
          </a:p>
          <a:p>
            <a:pPr>
              <a:buClrTx/>
              <a:buFontTx/>
              <a:buNone/>
            </a:pPr>
            <a:endParaRPr lang="en-US" altLang="en-US" sz="2800" dirty="0">
              <a:solidFill>
                <a:srgbClr val="FFFF00"/>
              </a:solidFill>
              <a:latin typeface="Book Antiqua" panose="02040602050305030304" pitchFamily="18" charset="0"/>
            </a:endParaRPr>
          </a:p>
          <a:p>
            <a:pPr>
              <a:buClrTx/>
              <a:buFontTx/>
              <a:buNone/>
            </a:pPr>
            <a:endParaRPr lang="en-US" altLang="en-US" sz="2800" dirty="0">
              <a:solidFill>
                <a:srgbClr val="FFFF00"/>
              </a:solidFill>
              <a:latin typeface="Book Antiqua" panose="02040602050305030304" pitchFamily="18" charset="0"/>
            </a:endParaRPr>
          </a:p>
          <a:p>
            <a:pPr>
              <a:buClrTx/>
              <a:buFontTx/>
              <a:buNone/>
            </a:pPr>
            <a:endParaRPr lang="en-US" altLang="en-US" sz="2800" dirty="0">
              <a:solidFill>
                <a:srgbClr val="FFFF00"/>
              </a:solidFill>
              <a:latin typeface="Book Antiqua" panose="02040602050305030304" pitchFamily="18" charset="0"/>
            </a:endParaRPr>
          </a:p>
          <a:p>
            <a:pPr>
              <a:buClrTx/>
              <a:buFontTx/>
              <a:buNone/>
            </a:pPr>
            <a:endParaRPr lang="en-US" altLang="en-US" sz="2800" dirty="0">
              <a:solidFill>
                <a:srgbClr val="FFFF00"/>
              </a:solidFill>
              <a:latin typeface="Book Antiqua" panose="02040602050305030304" pitchFamily="18" charset="0"/>
            </a:endParaRPr>
          </a:p>
          <a:p>
            <a:pPr>
              <a:buClrTx/>
              <a:buFontTx/>
              <a:buNone/>
            </a:pPr>
            <a:endParaRPr lang="en-US" altLang="en-US" sz="2800" dirty="0">
              <a:solidFill>
                <a:srgbClr val="FFFF00"/>
              </a:solidFill>
              <a:latin typeface="Book Antiqua" panose="02040602050305030304" pitchFamily="18" charset="0"/>
            </a:endParaRPr>
          </a:p>
          <a:p>
            <a:pPr>
              <a:buClrTx/>
              <a:buFontTx/>
              <a:buNone/>
            </a:pPr>
            <a:endParaRPr lang="en-US" altLang="en-US" sz="2800" dirty="0">
              <a:solidFill>
                <a:srgbClr val="FFFF00"/>
              </a:solidFill>
              <a:latin typeface="Book Antiqua" panose="02040602050305030304" pitchFamily="18" charset="0"/>
            </a:endParaRPr>
          </a:p>
          <a:p>
            <a:pPr>
              <a:buClrTx/>
              <a:buFontTx/>
              <a:buNone/>
            </a:pPr>
            <a:endParaRPr lang="en-US" altLang="en-US" sz="2800" dirty="0">
              <a:solidFill>
                <a:srgbClr val="FFFF00"/>
              </a:solidFill>
              <a:latin typeface="Book Antiqua" panose="02040602050305030304" pitchFamily="18" charset="0"/>
            </a:endParaRPr>
          </a:p>
          <a:p>
            <a:pPr>
              <a:buClrTx/>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dirty="0">
              <a:solidFill>
                <a:srgbClr val="FFFF00"/>
              </a:solidFill>
              <a:latin typeface="Book Antiqua" panose="02040602050305030304" pitchFamily="18" charset="0"/>
            </a:endParaRPr>
          </a:p>
        </p:txBody>
      </p:sp>
    </p:spTree>
    <p:extLst>
      <p:ext uri="{BB962C8B-B14F-4D97-AF65-F5344CB8AC3E}">
        <p14:creationId xmlns:p14="http://schemas.microsoft.com/office/powerpoint/2010/main" val="42835198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A458D79B-8C5B-4E4C-A665-0E0FC48BC516}"/>
              </a:ext>
            </a:extLst>
          </p:cNvPr>
          <p:cNvSpPr txBox="1">
            <a:spLocks noChangeArrowheads="1"/>
          </p:cNvSpPr>
          <p:nvPr/>
        </p:nvSpPr>
        <p:spPr bwMode="auto">
          <a:xfrm>
            <a:off x="822325" y="0"/>
            <a:ext cx="7589838" cy="1189038"/>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b="1" i="1">
                <a:solidFill>
                  <a:srgbClr val="FF950E"/>
                </a:solidFill>
                <a:effectLst>
                  <a:outerShdw blurRad="38100" dist="38100" dir="2700000" algn="tl">
                    <a:srgbClr val="000000"/>
                  </a:outerShdw>
                </a:effectLst>
              </a:rPr>
              <a:t>The Complexity of This Area of Analysis Is Really Daunting!</a:t>
            </a:r>
          </a:p>
        </p:txBody>
      </p:sp>
      <p:pic>
        <p:nvPicPr>
          <p:cNvPr id="69635" name="Picture 2">
            <a:extLst>
              <a:ext uri="{FF2B5EF4-FFF2-40B4-BE49-F238E27FC236}">
                <a16:creationId xmlns:a16="http://schemas.microsoft.com/office/drawing/2014/main" id="{7EBE0104-A257-FB42-A5D0-85839D864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8" y="1736725"/>
            <a:ext cx="793115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7167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A5C9A31E-F7E5-724C-88BD-CD7975CFCB02}"/>
              </a:ext>
            </a:extLst>
          </p:cNvPr>
          <p:cNvSpPr txBox="1">
            <a:spLocks noChangeArrowheads="1"/>
          </p:cNvSpPr>
          <p:nvPr/>
        </p:nvSpPr>
        <p:spPr bwMode="auto">
          <a:xfrm>
            <a:off x="822325" y="0"/>
            <a:ext cx="7589838" cy="1189038"/>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b="1" i="1">
                <a:solidFill>
                  <a:srgbClr val="FF950E"/>
                </a:solidFill>
                <a:effectLst>
                  <a:outerShdw blurRad="38100" dist="38100" dir="2700000" algn="tl">
                    <a:srgbClr val="000000"/>
                  </a:outerShdw>
                </a:effectLst>
              </a:rPr>
              <a:t>Unfortunate Implication</a:t>
            </a:r>
          </a:p>
        </p:txBody>
      </p:sp>
      <p:sp>
        <p:nvSpPr>
          <p:cNvPr id="21506" name="Text Box 2">
            <a:extLst>
              <a:ext uri="{FF2B5EF4-FFF2-40B4-BE49-F238E27FC236}">
                <a16:creationId xmlns:a16="http://schemas.microsoft.com/office/drawing/2014/main" id="{33040237-C88B-D24D-81E3-70C19456E174}"/>
              </a:ext>
            </a:extLst>
          </p:cNvPr>
          <p:cNvSpPr txBox="1">
            <a:spLocks noChangeArrowheads="1"/>
          </p:cNvSpPr>
          <p:nvPr/>
        </p:nvSpPr>
        <p:spPr bwMode="auto">
          <a:xfrm>
            <a:off x="503238" y="1279525"/>
            <a:ext cx="8274050"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buClrTx/>
              <a:buFontTx/>
              <a:buNone/>
            </a:pPr>
            <a:endParaRPr lang="en-US" altLang="en-US" sz="3200">
              <a:solidFill>
                <a:srgbClr val="FF9966"/>
              </a:solidFill>
              <a:latin typeface="Book Antiqua" panose="02040602050305030304" pitchFamily="18" charset="0"/>
            </a:endParaRPr>
          </a:p>
          <a:p>
            <a:pPr>
              <a:buClrTx/>
              <a:buFontTx/>
              <a:buNone/>
            </a:pPr>
            <a:r>
              <a:rPr lang="en-US" altLang="en-US" sz="3200">
                <a:solidFill>
                  <a:srgbClr val="FFFF00"/>
                </a:solidFill>
                <a:latin typeface="Book Antiqua" panose="02040602050305030304" pitchFamily="18" charset="0"/>
              </a:rPr>
              <a:t>When we're stressed and don't know what to do, we tend to do more of what we do know – retreat to our comfort zone.</a:t>
            </a:r>
          </a:p>
          <a:p>
            <a:pPr>
              <a:buClrTx/>
              <a:buFontTx/>
              <a:buNone/>
            </a:pPr>
            <a:endParaRPr lang="en-US" altLang="en-US" sz="3200">
              <a:solidFill>
                <a:srgbClr val="FF9966"/>
              </a:solidFill>
              <a:latin typeface="Book Antiqua" panose="02040602050305030304" pitchFamily="18" charset="0"/>
            </a:endParaRPr>
          </a:p>
          <a:p>
            <a:pPr>
              <a:buClrTx/>
              <a:buFontTx/>
              <a:buNone/>
            </a:pPr>
            <a:endParaRPr lang="en-US" altLang="en-US" sz="3200">
              <a:solidFill>
                <a:srgbClr val="FFD320"/>
              </a:solidFill>
              <a:latin typeface="Book Antiqua" panose="02040602050305030304" pitchFamily="18" charset="0"/>
            </a:endParaRPr>
          </a:p>
          <a:p>
            <a:pPr>
              <a:buClrTx/>
              <a:buFontTx/>
              <a:buNone/>
            </a:pPr>
            <a:endParaRPr lang="en-US" altLang="en-US" sz="2800">
              <a:solidFill>
                <a:srgbClr val="FF9966"/>
              </a:solidFill>
              <a:latin typeface="Book Antiqua" panose="02040602050305030304" pitchFamily="18" charset="0"/>
            </a:endParaRPr>
          </a:p>
          <a:p>
            <a:pPr>
              <a:buClrTx/>
              <a:buFontTx/>
              <a:buNone/>
            </a:pPr>
            <a:endParaRPr lang="en-US" altLang="en-US" sz="2800">
              <a:solidFill>
                <a:srgbClr val="FF9966"/>
              </a:solidFill>
              <a:latin typeface="Book Antiqua" panose="02040602050305030304" pitchFamily="18" charset="0"/>
            </a:endParaRPr>
          </a:p>
          <a:p>
            <a:pPr>
              <a:lnSpc>
                <a:spcPct val="90000"/>
              </a:lnSpc>
              <a:spcBef>
                <a:spcPts val="600"/>
              </a:spcBef>
              <a:buClrTx/>
              <a:buFontTx/>
              <a:buNone/>
            </a:pPr>
            <a:endParaRPr lang="en-US" altLang="en-US" sz="2800">
              <a:solidFill>
                <a:srgbClr val="FF9966"/>
              </a:solidFill>
              <a:latin typeface="Book Antiqua" panose="02040602050305030304" pitchFamily="18" charset="0"/>
            </a:endParaRPr>
          </a:p>
          <a:p>
            <a:pPr>
              <a:lnSpc>
                <a:spcPct val="90000"/>
              </a:lnSpc>
              <a:spcBef>
                <a:spcPts val="600"/>
              </a:spcBef>
              <a:buClrTx/>
              <a:buFontTx/>
              <a:buNone/>
            </a:pPr>
            <a:endParaRPr lang="en-US" altLang="en-US" sz="2800">
              <a:solidFill>
                <a:srgbClr val="FF9966"/>
              </a:solidFill>
              <a:latin typeface="Book Antiqua" panose="02040602050305030304" pitchFamily="18" charset="0"/>
            </a:endParaRPr>
          </a:p>
          <a:p>
            <a:pPr>
              <a:lnSpc>
                <a:spcPct val="90000"/>
              </a:lnSpc>
              <a:spcBef>
                <a:spcPts val="600"/>
              </a:spcBef>
              <a:buClrTx/>
              <a:buFontTx/>
              <a:buNone/>
            </a:pPr>
            <a:endParaRPr lang="en-US" altLang="en-US" sz="2800">
              <a:solidFill>
                <a:srgbClr val="FF9966"/>
              </a:solidFill>
              <a:latin typeface="Book Antiqua" panose="02040602050305030304" pitchFamily="18" charset="0"/>
            </a:endParaRPr>
          </a:p>
          <a:p>
            <a:pPr>
              <a:lnSpc>
                <a:spcPct val="90000"/>
              </a:lnSpc>
              <a:spcBef>
                <a:spcPts val="600"/>
              </a:spcBef>
              <a:buClrTx/>
              <a:buFontTx/>
              <a:buNone/>
            </a:pPr>
            <a:endParaRPr lang="en-US" altLang="en-US" sz="2800">
              <a:solidFill>
                <a:srgbClr val="FF9966"/>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9966"/>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9966"/>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9966"/>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9966"/>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9966"/>
              </a:solidFill>
              <a:latin typeface="Book Antiqua" panose="02040602050305030304" pitchFamily="18" charset="0"/>
            </a:endParaRPr>
          </a:p>
        </p:txBody>
      </p:sp>
    </p:spTree>
    <p:extLst>
      <p:ext uri="{BB962C8B-B14F-4D97-AF65-F5344CB8AC3E}">
        <p14:creationId xmlns:p14="http://schemas.microsoft.com/office/powerpoint/2010/main" val="238031969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150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99B732B0-DF2D-0B46-91C4-6D79EBB7296B}"/>
              </a:ext>
            </a:extLst>
          </p:cNvPr>
          <p:cNvSpPr txBox="1">
            <a:spLocks noChangeArrowheads="1"/>
          </p:cNvSpPr>
          <p:nvPr/>
        </p:nvSpPr>
        <p:spPr bwMode="auto">
          <a:xfrm>
            <a:off x="822325" y="0"/>
            <a:ext cx="7589838" cy="1189038"/>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b="1" i="1">
                <a:solidFill>
                  <a:srgbClr val="FF950E"/>
                </a:solidFill>
                <a:effectLst>
                  <a:outerShdw blurRad="38100" dist="38100" dir="2700000" algn="tl">
                    <a:srgbClr val="000000"/>
                  </a:outerShdw>
                </a:effectLst>
              </a:rPr>
              <a:t>The Critical Challenge</a:t>
            </a:r>
          </a:p>
        </p:txBody>
      </p:sp>
      <p:sp>
        <p:nvSpPr>
          <p:cNvPr id="25602" name="Text Box 2">
            <a:extLst>
              <a:ext uri="{FF2B5EF4-FFF2-40B4-BE49-F238E27FC236}">
                <a16:creationId xmlns:a16="http://schemas.microsoft.com/office/drawing/2014/main" id="{820CB4EE-CDC5-A249-974B-E90767095136}"/>
              </a:ext>
            </a:extLst>
          </p:cNvPr>
          <p:cNvSpPr txBox="1">
            <a:spLocks noChangeArrowheads="1"/>
          </p:cNvSpPr>
          <p:nvPr/>
        </p:nvSpPr>
        <p:spPr bwMode="auto">
          <a:xfrm>
            <a:off x="504825" y="1279525"/>
            <a:ext cx="3792538"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buClrTx/>
              <a:buFontTx/>
              <a:buNone/>
            </a:pPr>
            <a:endParaRPr lang="en-US" altLang="en-US" sz="2800">
              <a:solidFill>
                <a:srgbClr val="FFFF00"/>
              </a:solidFill>
              <a:latin typeface="Book Antiqua" panose="02040602050305030304" pitchFamily="18" charset="0"/>
            </a:endParaRPr>
          </a:p>
          <a:p>
            <a:pPr>
              <a:buClrTx/>
              <a:buFontTx/>
              <a:buNone/>
            </a:pPr>
            <a:r>
              <a:rPr lang="en-US" altLang="en-US" sz="2800">
                <a:solidFill>
                  <a:srgbClr val="FFFF00"/>
                </a:solidFill>
                <a:latin typeface="Book Antiqua" panose="02040602050305030304" pitchFamily="18" charset="0"/>
              </a:rPr>
              <a:t>Thomas Schelling (Nobel laureate, 2005): Nobody can make a list of all the things he never imagined.</a:t>
            </a:r>
          </a:p>
          <a:p>
            <a:pPr>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p:txBody>
      </p:sp>
      <p:pic>
        <p:nvPicPr>
          <p:cNvPr id="79876" name="Picture 3">
            <a:extLst>
              <a:ext uri="{FF2B5EF4-FFF2-40B4-BE49-F238E27FC236}">
                <a16:creationId xmlns:a16="http://schemas.microsoft.com/office/drawing/2014/main" id="{3D0DBB44-93FC-3D4F-8963-28B86F1ABC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125" y="1371600"/>
            <a:ext cx="2835275"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28175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560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8BF314BB-625A-AD40-AAAB-9574D329B462}"/>
              </a:ext>
            </a:extLst>
          </p:cNvPr>
          <p:cNvSpPr>
            <a:spLocks noGrp="1" noChangeArrowheads="1"/>
          </p:cNvSpPr>
          <p:nvPr>
            <p:ph type="title"/>
          </p:nvPr>
        </p:nvSpPr>
        <p:spPr>
          <a:xfrm>
            <a:off x="309489" y="596899"/>
            <a:ext cx="8623496" cy="1311275"/>
          </a:xfrm>
        </p:spPr>
        <p:txBody>
          <a:bodyPr/>
          <a:lstStyle/>
          <a:p>
            <a:r>
              <a:rPr lang="en-US" altLang="en-US" dirty="0">
                <a:solidFill>
                  <a:srgbClr val="FFFF00"/>
                </a:solidFill>
              </a:rPr>
              <a:t>Risk from a Single Threat Event</a:t>
            </a:r>
          </a:p>
        </p:txBody>
      </p:sp>
      <p:graphicFrame>
        <p:nvGraphicFramePr>
          <p:cNvPr id="49155" name="Object 3">
            <a:extLst>
              <a:ext uri="{FF2B5EF4-FFF2-40B4-BE49-F238E27FC236}">
                <a16:creationId xmlns:a16="http://schemas.microsoft.com/office/drawing/2014/main" id="{486907E0-C1DB-4349-92D3-D27054FFBEC2}"/>
              </a:ext>
            </a:extLst>
          </p:cNvPr>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name="Equation" r:id="rId3" imgW="8229600" imgH="14401800" progId="Equation.3">
                  <p:embed/>
                </p:oleObj>
              </mc:Choice>
              <mc:Fallback>
                <p:oleObj name="Equation" r:id="rId3" imgW="8229600" imgH="14401800" progId="Equation.3">
                  <p:embed/>
                  <p:pic>
                    <p:nvPicPr>
                      <p:cNvPr id="49155" name="Object 3">
                        <a:extLst>
                          <a:ext uri="{FF2B5EF4-FFF2-40B4-BE49-F238E27FC236}">
                            <a16:creationId xmlns:a16="http://schemas.microsoft.com/office/drawing/2014/main" id="{486907E0-C1DB-4349-92D3-D27054FFB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157" name="Object 5">
            <a:extLst>
              <a:ext uri="{FF2B5EF4-FFF2-40B4-BE49-F238E27FC236}">
                <a16:creationId xmlns:a16="http://schemas.microsoft.com/office/drawing/2014/main" id="{B8EA0941-0A7E-A946-B11A-7A9093BF362A}"/>
              </a:ext>
            </a:extLst>
          </p:cNvPr>
          <p:cNvGraphicFramePr>
            <a:graphicFrameLocks noChangeAspect="1"/>
          </p:cNvGraphicFramePr>
          <p:nvPr/>
        </p:nvGraphicFramePr>
        <p:xfrm>
          <a:off x="3587750" y="2262188"/>
          <a:ext cx="3517900" cy="577850"/>
        </p:xfrm>
        <a:graphic>
          <a:graphicData uri="http://schemas.openxmlformats.org/presentationml/2006/ole">
            <mc:AlternateContent xmlns:mc="http://schemas.openxmlformats.org/markup-compatibility/2006">
              <mc:Choice xmlns:v="urn:schemas-microsoft-com:vml" Requires="v">
                <p:oleObj name="Equation" r:id="rId5" imgW="8636000" imgH="1422400" progId="Equation.3">
                  <p:embed/>
                </p:oleObj>
              </mc:Choice>
              <mc:Fallback>
                <p:oleObj name="Equation" r:id="rId5" imgW="8636000" imgH="1422400" progId="Equation.3">
                  <p:embed/>
                  <p:pic>
                    <p:nvPicPr>
                      <p:cNvPr id="49157" name="Object 5">
                        <a:extLst>
                          <a:ext uri="{FF2B5EF4-FFF2-40B4-BE49-F238E27FC236}">
                            <a16:creationId xmlns:a16="http://schemas.microsoft.com/office/drawing/2014/main" id="{B8EA0941-0A7E-A946-B11A-7A9093BF36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0" y="2262188"/>
                        <a:ext cx="3517900" cy="577850"/>
                      </a:xfrm>
                      <a:prstGeom prst="rect">
                        <a:avLst/>
                      </a:prstGeom>
                      <a:solidFill>
                        <a:srgbClr val="FFCC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158" name="Rectangle 6">
            <a:extLst>
              <a:ext uri="{FF2B5EF4-FFF2-40B4-BE49-F238E27FC236}">
                <a16:creationId xmlns:a16="http://schemas.microsoft.com/office/drawing/2014/main" id="{A5F9172F-A103-7949-8511-9C527A6121F8}"/>
              </a:ext>
            </a:extLst>
          </p:cNvPr>
          <p:cNvSpPr>
            <a:spLocks noChangeArrowheads="1"/>
          </p:cNvSpPr>
          <p:nvPr/>
        </p:nvSpPr>
        <p:spPr bwMode="auto">
          <a:xfrm>
            <a:off x="619125" y="2168525"/>
            <a:ext cx="29067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dirty="0">
                <a:solidFill>
                  <a:srgbClr val="FFFF00"/>
                </a:solidFill>
                <a:latin typeface="Times New Roman" panose="02020603050405020304" pitchFamily="18" charset="0"/>
              </a:rPr>
              <a:t>Risk</a:t>
            </a:r>
            <a:r>
              <a:rPr lang="en-US" altLang="en-US" sz="4000" dirty="0">
                <a:solidFill>
                  <a:srgbClr val="FFFF00"/>
                </a:solidFill>
                <a:latin typeface="Book Antiqua" panose="02040602050305030304" pitchFamily="18" charset="0"/>
              </a:rPr>
              <a:t>    R  =</a:t>
            </a:r>
            <a:endParaRPr lang="en-US" altLang="en-US" dirty="0">
              <a:solidFill>
                <a:srgbClr val="FFFF00"/>
              </a:solidFill>
            </a:endParaRPr>
          </a:p>
        </p:txBody>
      </p:sp>
      <p:sp>
        <p:nvSpPr>
          <p:cNvPr id="49159" name="Rectangle 7">
            <a:extLst>
              <a:ext uri="{FF2B5EF4-FFF2-40B4-BE49-F238E27FC236}">
                <a16:creationId xmlns:a16="http://schemas.microsoft.com/office/drawing/2014/main" id="{9751222F-A082-C849-8641-6C8F3128C211}"/>
              </a:ext>
            </a:extLst>
          </p:cNvPr>
          <p:cNvSpPr>
            <a:spLocks noChangeArrowheads="1"/>
          </p:cNvSpPr>
          <p:nvPr/>
        </p:nvSpPr>
        <p:spPr bwMode="auto">
          <a:xfrm>
            <a:off x="622300" y="3675063"/>
            <a:ext cx="362743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dirty="0">
                <a:solidFill>
                  <a:srgbClr val="FFFF00"/>
                </a:solidFill>
                <a:latin typeface="Times New Roman" panose="02020603050405020304" pitchFamily="18" charset="0"/>
              </a:rPr>
              <a:t>Value of Risk</a:t>
            </a:r>
            <a:r>
              <a:rPr lang="en-US" altLang="en-US" sz="4000" dirty="0">
                <a:solidFill>
                  <a:srgbClr val="FFFF00"/>
                </a:solidFill>
                <a:latin typeface="Book Antiqua" panose="02040602050305030304" pitchFamily="18" charset="0"/>
              </a:rPr>
              <a:t>    </a:t>
            </a:r>
          </a:p>
          <a:p>
            <a:r>
              <a:rPr lang="en-US" altLang="en-US" sz="4000" dirty="0">
                <a:solidFill>
                  <a:srgbClr val="FFFF00"/>
                </a:solidFill>
                <a:latin typeface="Book Antiqua" panose="02040602050305030304" pitchFamily="18" charset="0"/>
              </a:rPr>
              <a:t>      V</a:t>
            </a:r>
            <a:r>
              <a:rPr lang="en-US" altLang="en-US" sz="4000" baseline="-25000" dirty="0">
                <a:solidFill>
                  <a:srgbClr val="FFFF00"/>
                </a:solidFill>
                <a:latin typeface="Book Antiqua" panose="02040602050305030304" pitchFamily="18" charset="0"/>
              </a:rPr>
              <a:t>R</a:t>
            </a:r>
            <a:r>
              <a:rPr lang="en-US" altLang="en-US" sz="4000" dirty="0">
                <a:solidFill>
                  <a:srgbClr val="FFFF00"/>
                </a:solidFill>
                <a:latin typeface="Book Antiqua" panose="02040602050305030304" pitchFamily="18" charset="0"/>
              </a:rPr>
              <a:t>  =</a:t>
            </a:r>
          </a:p>
        </p:txBody>
      </p:sp>
      <p:graphicFrame>
        <p:nvGraphicFramePr>
          <p:cNvPr id="49161" name="Object 9">
            <a:extLst>
              <a:ext uri="{FF2B5EF4-FFF2-40B4-BE49-F238E27FC236}">
                <a16:creationId xmlns:a16="http://schemas.microsoft.com/office/drawing/2014/main" id="{7ED7CAC3-4C69-A84B-B20D-9116412732F1}"/>
              </a:ext>
            </a:extLst>
          </p:cNvPr>
          <p:cNvGraphicFramePr>
            <a:graphicFrameLocks noChangeAspect="1"/>
          </p:cNvGraphicFramePr>
          <p:nvPr/>
        </p:nvGraphicFramePr>
        <p:xfrm>
          <a:off x="2857500" y="4406900"/>
          <a:ext cx="5384800" cy="588963"/>
        </p:xfrm>
        <a:graphic>
          <a:graphicData uri="http://schemas.openxmlformats.org/presentationml/2006/ole">
            <mc:AlternateContent xmlns:mc="http://schemas.openxmlformats.org/markup-compatibility/2006">
              <mc:Choice xmlns:v="urn:schemas-microsoft-com:vml" Requires="v">
                <p:oleObj name="Equation" r:id="rId7" imgW="9753600" imgH="1066800" progId="Equation.3">
                  <p:embed/>
                </p:oleObj>
              </mc:Choice>
              <mc:Fallback>
                <p:oleObj name="Equation" r:id="rId7" imgW="9753600" imgH="1066800" progId="Equation.3">
                  <p:embed/>
                  <p:pic>
                    <p:nvPicPr>
                      <p:cNvPr id="49161" name="Object 9">
                        <a:extLst>
                          <a:ext uri="{FF2B5EF4-FFF2-40B4-BE49-F238E27FC236}">
                            <a16:creationId xmlns:a16="http://schemas.microsoft.com/office/drawing/2014/main" id="{7ED7CAC3-4C69-A84B-B20D-9116412732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7500" y="4406900"/>
                        <a:ext cx="5384800" cy="588963"/>
                      </a:xfrm>
                      <a:prstGeom prst="rect">
                        <a:avLst/>
                      </a:prstGeom>
                      <a:solidFill>
                        <a:srgbClr val="FFCC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167" name="Rectangle 15">
            <a:extLst>
              <a:ext uri="{FF2B5EF4-FFF2-40B4-BE49-F238E27FC236}">
                <a16:creationId xmlns:a16="http://schemas.microsoft.com/office/drawing/2014/main" id="{081DF31F-0DC7-614B-9AE2-87CD06E8AFC6}"/>
              </a:ext>
            </a:extLst>
          </p:cNvPr>
          <p:cNvSpPr>
            <a:spLocks noChangeArrowheads="1"/>
          </p:cNvSpPr>
          <p:nvPr/>
        </p:nvSpPr>
        <p:spPr bwMode="auto">
          <a:xfrm>
            <a:off x="7616825" y="4159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dirty="0"/>
          </a:p>
        </p:txBody>
      </p:sp>
      <p:sp>
        <p:nvSpPr>
          <p:cNvPr id="49169" name="Rectangle 17">
            <a:extLst>
              <a:ext uri="{FF2B5EF4-FFF2-40B4-BE49-F238E27FC236}">
                <a16:creationId xmlns:a16="http://schemas.microsoft.com/office/drawing/2014/main" id="{06BF1DC0-F017-0F4B-BFF6-8BCD1E055959}"/>
              </a:ext>
            </a:extLst>
          </p:cNvPr>
          <p:cNvSpPr>
            <a:spLocks noChangeArrowheads="1"/>
          </p:cNvSpPr>
          <p:nvPr/>
        </p:nvSpPr>
        <p:spPr bwMode="auto">
          <a:xfrm>
            <a:off x="7464425" y="603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DE22FFBB-E8EC-B542-BFC9-EA287F002F81}"/>
              </a:ext>
            </a:extLst>
          </p:cNvPr>
          <p:cNvSpPr txBox="1">
            <a:spLocks noChangeArrowheads="1"/>
          </p:cNvSpPr>
          <p:nvPr/>
        </p:nvSpPr>
        <p:spPr bwMode="auto">
          <a:xfrm>
            <a:off x="822325" y="639763"/>
            <a:ext cx="7315200" cy="655637"/>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Clr>
                <a:srgbClr val="000000"/>
              </a:buClr>
              <a:buSzPct val="100000"/>
              <a:buFont typeface="Times New Roman" panose="02020603050405020304" pitchFamily="18" charset="0"/>
              <a:buNone/>
              <a:defRPr/>
            </a:pPr>
            <a:r>
              <a:rPr lang="en-US" altLang="en-US" sz="4400" b="1" i="1">
                <a:solidFill>
                  <a:srgbClr val="FF950E"/>
                </a:solidFill>
                <a:effectLst>
                  <a:outerShdw blurRad="38100" dist="38100" dir="2700000" algn="tl">
                    <a:srgbClr val="000000"/>
                  </a:outerShdw>
                </a:effectLst>
              </a:rPr>
              <a:t>Focus on possibilities, </a:t>
            </a:r>
          </a:p>
          <a:p>
            <a:pPr algn="ctr">
              <a:buClr>
                <a:srgbClr val="000000"/>
              </a:buClr>
              <a:buSzPct val="100000"/>
              <a:buFont typeface="Times New Roman" panose="02020603050405020304" pitchFamily="18" charset="0"/>
              <a:buNone/>
              <a:defRPr/>
            </a:pPr>
            <a:r>
              <a:rPr lang="en-US" altLang="en-US" sz="4400" b="1" i="1">
                <a:solidFill>
                  <a:srgbClr val="FF950E"/>
                </a:solidFill>
                <a:effectLst>
                  <a:outerShdw blurRad="38100" dist="38100" dir="2700000" algn="tl">
                    <a:srgbClr val="000000"/>
                  </a:outerShdw>
                </a:effectLst>
              </a:rPr>
              <a:t>not intentions </a:t>
            </a:r>
          </a:p>
          <a:p>
            <a:pPr algn="ctr">
              <a:buClr>
                <a:srgbClr val="000000"/>
              </a:buClr>
              <a:buSzPct val="100000"/>
              <a:buFont typeface="Times New Roman" panose="02020603050405020304" pitchFamily="18" charset="0"/>
              <a:buNone/>
              <a:defRPr/>
            </a:pPr>
            <a:r>
              <a:rPr lang="en-US" altLang="en-US" sz="4400" b="1" i="1">
                <a:solidFill>
                  <a:srgbClr val="FF950E"/>
                </a:solidFill>
                <a:effectLst>
                  <a:outerShdw blurRad="38100" dist="38100" dir="2700000" algn="tl">
                    <a:srgbClr val="000000"/>
                  </a:outerShdw>
                </a:effectLst>
              </a:rPr>
              <a:t>of assumed adversaries</a:t>
            </a:r>
            <a:r>
              <a:rPr lang="en-US" altLang="en-US" sz="4400" b="1" i="1">
                <a:solidFill>
                  <a:srgbClr val="FF3300"/>
                </a:solidFill>
                <a:effectLst>
                  <a:outerShdw blurRad="38100" dist="38100" dir="2700000" algn="tl">
                    <a:srgbClr val="000000"/>
                  </a:outerShdw>
                </a:effectLst>
              </a:rPr>
              <a:t> </a:t>
            </a:r>
          </a:p>
        </p:txBody>
      </p:sp>
      <p:sp>
        <p:nvSpPr>
          <p:cNvPr id="26626" name="Text Box 2">
            <a:extLst>
              <a:ext uri="{FF2B5EF4-FFF2-40B4-BE49-F238E27FC236}">
                <a16:creationId xmlns:a16="http://schemas.microsoft.com/office/drawing/2014/main" id="{51550E0C-517F-D041-8413-74BF8A007706}"/>
              </a:ext>
            </a:extLst>
          </p:cNvPr>
          <p:cNvSpPr txBox="1">
            <a:spLocks noChangeArrowheads="1"/>
          </p:cNvSpPr>
          <p:nvPr/>
        </p:nvSpPr>
        <p:spPr bwMode="auto">
          <a:xfrm>
            <a:off x="822325" y="2193925"/>
            <a:ext cx="77724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nSpc>
                <a:spcPct val="90000"/>
              </a:lnSpc>
              <a:spcBef>
                <a:spcPts val="600"/>
              </a:spcBef>
              <a:buClrTx/>
              <a:buFontTx/>
              <a:buNone/>
            </a:pPr>
            <a:r>
              <a:rPr lang="en-US" altLang="en-US" sz="3200">
                <a:solidFill>
                  <a:srgbClr val="FFFF00"/>
                </a:solidFill>
                <a:latin typeface="Book Antiqua" panose="02040602050305030304" pitchFamily="18" charset="0"/>
              </a:rPr>
              <a:t>Instruction to Red player(s): Be whoever you want, and just look for a way to mess everything up</a:t>
            </a:r>
          </a:p>
          <a:p>
            <a:pPr>
              <a:lnSpc>
                <a:spcPct val="90000"/>
              </a:lnSpc>
              <a:spcBef>
                <a:spcPts val="600"/>
              </a:spcBef>
              <a:buClrTx/>
              <a:buFontTx/>
              <a:buNone/>
            </a:pPr>
            <a:endParaRPr lang="en-US" altLang="en-US" sz="3200">
              <a:solidFill>
                <a:srgbClr val="FFFF00"/>
              </a:solidFill>
              <a:latin typeface="Book Antiqua" panose="02040602050305030304" pitchFamily="18" charset="0"/>
            </a:endParaRPr>
          </a:p>
          <a:p>
            <a:pPr>
              <a:lnSpc>
                <a:spcPct val="90000"/>
              </a:lnSpc>
              <a:spcBef>
                <a:spcPts val="600"/>
              </a:spcBef>
              <a:buClrTx/>
              <a:buFontTx/>
              <a:buNone/>
            </a:pPr>
            <a:r>
              <a:rPr lang="en-US" altLang="en-US" sz="3200">
                <a:solidFill>
                  <a:srgbClr val="FFFF00"/>
                </a:solidFill>
                <a:latin typeface="Book Antiqua" panose="02040602050305030304" pitchFamily="18" charset="0"/>
              </a:rPr>
              <a:t>Adjudication removes impossibilities but does not punish “wild” moves</a:t>
            </a:r>
          </a:p>
          <a:p>
            <a:pPr>
              <a:lnSpc>
                <a:spcPct val="90000"/>
              </a:lnSpc>
              <a:spcBef>
                <a:spcPts val="600"/>
              </a:spcBef>
              <a:buClrTx/>
              <a:buFontTx/>
              <a:buNone/>
            </a:pPr>
            <a:endParaRPr lang="en-US" altLang="en-US" sz="3200">
              <a:solidFill>
                <a:srgbClr val="FFFF00"/>
              </a:solidFill>
              <a:latin typeface="Book Antiqua" panose="02040602050305030304" pitchFamily="18" charset="0"/>
            </a:endParaRPr>
          </a:p>
          <a:p>
            <a:pPr>
              <a:lnSpc>
                <a:spcPct val="90000"/>
              </a:lnSpc>
              <a:spcBef>
                <a:spcPts val="600"/>
              </a:spcBef>
              <a:buClrTx/>
              <a:buFontTx/>
              <a:buNone/>
            </a:pPr>
            <a:r>
              <a:rPr lang="en-US" altLang="en-US" sz="3200">
                <a:solidFill>
                  <a:srgbClr val="FFFF00"/>
                </a:solidFill>
                <a:latin typeface="Book Antiqua" panose="02040602050305030304" pitchFamily="18" charset="0"/>
              </a:rPr>
              <a:t>“Wild” scenarios and their results are all reportable findings</a:t>
            </a: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p:txBody>
      </p:sp>
    </p:spTree>
    <p:extLst>
      <p:ext uri="{BB962C8B-B14F-4D97-AF65-F5344CB8AC3E}">
        <p14:creationId xmlns:p14="http://schemas.microsoft.com/office/powerpoint/2010/main" val="372438429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66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CF1334D6-79EA-A442-902C-9A653065F4A0}"/>
              </a:ext>
            </a:extLst>
          </p:cNvPr>
          <p:cNvSpPr txBox="1">
            <a:spLocks noChangeArrowheads="1"/>
          </p:cNvSpPr>
          <p:nvPr/>
        </p:nvSpPr>
        <p:spPr bwMode="auto">
          <a:xfrm>
            <a:off x="822325" y="0"/>
            <a:ext cx="7102475" cy="1295400"/>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b="1" i="1">
                <a:solidFill>
                  <a:srgbClr val="FF950E"/>
                </a:solidFill>
                <a:effectLst>
                  <a:outerShdw blurRad="38100" dist="38100" dir="2700000" algn="tl">
                    <a:srgbClr val="000000"/>
                  </a:outerShdw>
                </a:effectLst>
              </a:rPr>
              <a:t>We can't assume we know who the bad guys are</a:t>
            </a:r>
          </a:p>
        </p:txBody>
      </p:sp>
      <p:sp>
        <p:nvSpPr>
          <p:cNvPr id="27650" name="Text Box 2">
            <a:extLst>
              <a:ext uri="{FF2B5EF4-FFF2-40B4-BE49-F238E27FC236}">
                <a16:creationId xmlns:a16="http://schemas.microsoft.com/office/drawing/2014/main" id="{09FCFD3B-4298-2E4A-9F00-0884E5B3B519}"/>
              </a:ext>
            </a:extLst>
          </p:cNvPr>
          <p:cNvSpPr txBox="1">
            <a:spLocks noChangeArrowheads="1"/>
          </p:cNvSpPr>
          <p:nvPr/>
        </p:nvSpPr>
        <p:spPr bwMode="auto">
          <a:xfrm>
            <a:off x="822325" y="2011363"/>
            <a:ext cx="3384550" cy="429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nSpc>
                <a:spcPct val="90000"/>
              </a:lnSpc>
              <a:spcBef>
                <a:spcPts val="600"/>
              </a:spcBef>
              <a:buClrTx/>
              <a:buFontTx/>
              <a:buNone/>
            </a:pPr>
            <a:r>
              <a:rPr lang="en-US" altLang="en-US" sz="3200">
                <a:solidFill>
                  <a:srgbClr val="FFFF00"/>
                </a:solidFill>
                <a:latin typeface="Book Antiqua" panose="02040602050305030304" pitchFamily="18" charset="0"/>
              </a:rPr>
              <a:t>They might not even be guys.</a:t>
            </a:r>
          </a:p>
          <a:p>
            <a:pPr>
              <a:lnSpc>
                <a:spcPct val="90000"/>
              </a:lnSpc>
              <a:spcBef>
                <a:spcPts val="600"/>
              </a:spcBef>
              <a:buClrTx/>
              <a:buFontTx/>
              <a:buNone/>
            </a:pPr>
            <a:endParaRPr lang="en-US" altLang="en-US" sz="3200">
              <a:solidFill>
                <a:srgbClr val="FFFF00"/>
              </a:solidFill>
              <a:latin typeface="Book Antiqua" panose="02040602050305030304" pitchFamily="18" charset="0"/>
            </a:endParaRPr>
          </a:p>
          <a:p>
            <a:pPr>
              <a:lnSpc>
                <a:spcPct val="90000"/>
              </a:lnSpc>
              <a:spcBef>
                <a:spcPts val="600"/>
              </a:spcBef>
              <a:buClrTx/>
              <a:buFontTx/>
              <a:buNone/>
            </a:pPr>
            <a:r>
              <a:rPr lang="en-US" altLang="en-US" sz="3200">
                <a:solidFill>
                  <a:srgbClr val="FFFF00"/>
                </a:solidFill>
                <a:latin typeface="Book Antiqua" panose="02040602050305030304" pitchFamily="18" charset="0"/>
              </a:rPr>
              <a:t>They might not even be human, or instructed by humans!</a:t>
            </a: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p:txBody>
      </p:sp>
      <p:pic>
        <p:nvPicPr>
          <p:cNvPr id="83972" name="Picture 3">
            <a:extLst>
              <a:ext uri="{FF2B5EF4-FFF2-40B4-BE49-F238E27FC236}">
                <a16:creationId xmlns:a16="http://schemas.microsoft.com/office/drawing/2014/main" id="{ABF49CDB-0ED3-1E45-8FA5-DA04AFA0B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563" y="1646238"/>
            <a:ext cx="3932237" cy="497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097590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765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ABDD61DA-8F8A-8D43-A596-BEF1841113AB}"/>
              </a:ext>
            </a:extLst>
          </p:cNvPr>
          <p:cNvSpPr txBox="1">
            <a:spLocks noChangeArrowheads="1"/>
          </p:cNvSpPr>
          <p:nvPr/>
        </p:nvSpPr>
        <p:spPr bwMode="auto">
          <a:xfrm>
            <a:off x="822325" y="639763"/>
            <a:ext cx="7315200" cy="655637"/>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Clr>
                <a:srgbClr val="000000"/>
              </a:buClr>
              <a:buSzPct val="100000"/>
              <a:buFont typeface="Times New Roman" panose="02020603050405020304" pitchFamily="18" charset="0"/>
              <a:buNone/>
              <a:defRPr/>
            </a:pPr>
            <a:r>
              <a:rPr lang="en-US" altLang="en-US" sz="4400" b="1" i="1">
                <a:solidFill>
                  <a:srgbClr val="FF950E"/>
                </a:solidFill>
                <a:effectLst>
                  <a:outerShdw blurRad="38100" dist="38100" dir="2700000" algn="tl">
                    <a:srgbClr val="000000"/>
                  </a:outerShdw>
                </a:effectLst>
              </a:rPr>
              <a:t>Wargames don't have to be cumbersome, highly structured, or detailed</a:t>
            </a:r>
          </a:p>
        </p:txBody>
      </p:sp>
      <p:sp>
        <p:nvSpPr>
          <p:cNvPr id="28674" name="Text Box 2">
            <a:extLst>
              <a:ext uri="{FF2B5EF4-FFF2-40B4-BE49-F238E27FC236}">
                <a16:creationId xmlns:a16="http://schemas.microsoft.com/office/drawing/2014/main" id="{A7E7FDB6-8FC7-9347-8ACA-7EA3C56E74E9}"/>
              </a:ext>
            </a:extLst>
          </p:cNvPr>
          <p:cNvSpPr txBox="1">
            <a:spLocks noChangeArrowheads="1"/>
          </p:cNvSpPr>
          <p:nvPr/>
        </p:nvSpPr>
        <p:spPr bwMode="auto">
          <a:xfrm>
            <a:off x="822325" y="2193925"/>
            <a:ext cx="77724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nSpc>
                <a:spcPct val="90000"/>
              </a:lnSpc>
              <a:spcBef>
                <a:spcPts val="600"/>
              </a:spcBef>
              <a:buClrTx/>
              <a:buFontTx/>
              <a:buNone/>
            </a:pPr>
            <a:r>
              <a:rPr lang="en-US" altLang="en-US" sz="3200">
                <a:solidFill>
                  <a:srgbClr val="FFFF00"/>
                </a:solidFill>
                <a:latin typeface="Book Antiqua" panose="02040602050305030304" pitchFamily="18" charset="0"/>
              </a:rPr>
              <a:t>Informal seminar games are often very informative</a:t>
            </a:r>
          </a:p>
          <a:p>
            <a:pPr>
              <a:lnSpc>
                <a:spcPct val="90000"/>
              </a:lnSpc>
              <a:spcBef>
                <a:spcPts val="600"/>
              </a:spcBef>
              <a:buClrTx/>
              <a:buFontTx/>
              <a:buNone/>
            </a:pPr>
            <a:endParaRPr lang="en-US" altLang="en-US" sz="3200">
              <a:solidFill>
                <a:srgbClr val="FFFF00"/>
              </a:solidFill>
              <a:latin typeface="Book Antiqua" panose="02040602050305030304" pitchFamily="18" charset="0"/>
            </a:endParaRPr>
          </a:p>
          <a:p>
            <a:pPr>
              <a:lnSpc>
                <a:spcPct val="90000"/>
              </a:lnSpc>
              <a:spcBef>
                <a:spcPts val="600"/>
              </a:spcBef>
              <a:buClrTx/>
              <a:buFontTx/>
              <a:buNone/>
            </a:pPr>
            <a:r>
              <a:rPr lang="en-US" altLang="en-US" sz="3200">
                <a:solidFill>
                  <a:srgbClr val="FFFF00"/>
                </a:solidFill>
                <a:latin typeface="Book Antiqua" panose="02040602050305030304" pitchFamily="18" charset="0"/>
              </a:rPr>
              <a:t>Difference from “BOGSATs” is adjudication, assessment of how it went</a:t>
            </a:r>
          </a:p>
          <a:p>
            <a:pPr>
              <a:lnSpc>
                <a:spcPct val="90000"/>
              </a:lnSpc>
              <a:spcBef>
                <a:spcPts val="600"/>
              </a:spcBef>
              <a:buClrTx/>
              <a:buFontTx/>
              <a:buNone/>
            </a:pPr>
            <a:endParaRPr lang="en-US" altLang="en-US" sz="3200">
              <a:solidFill>
                <a:srgbClr val="FFFF00"/>
              </a:solidFill>
              <a:latin typeface="Book Antiqua" panose="02040602050305030304" pitchFamily="18" charset="0"/>
            </a:endParaRPr>
          </a:p>
          <a:p>
            <a:pPr>
              <a:lnSpc>
                <a:spcPct val="90000"/>
              </a:lnSpc>
              <a:spcBef>
                <a:spcPts val="600"/>
              </a:spcBef>
              <a:buClrTx/>
              <a:buFontTx/>
              <a:buNone/>
            </a:pPr>
            <a:r>
              <a:rPr lang="en-US" altLang="en-US" sz="3200">
                <a:solidFill>
                  <a:srgbClr val="FFFF00"/>
                </a:solidFill>
                <a:latin typeface="Book Antiqua" panose="02040602050305030304" pitchFamily="18" charset="0"/>
              </a:rPr>
              <a:t>Rapporteurs are critical – don't assign this role to junior people</a:t>
            </a: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p:txBody>
      </p:sp>
    </p:spTree>
    <p:extLst>
      <p:ext uri="{BB962C8B-B14F-4D97-AF65-F5344CB8AC3E}">
        <p14:creationId xmlns:p14="http://schemas.microsoft.com/office/powerpoint/2010/main" val="120849121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86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47E82ACD-E53A-EF49-A5F3-B858C4BB2DA9}"/>
              </a:ext>
            </a:extLst>
          </p:cNvPr>
          <p:cNvSpPr txBox="1">
            <a:spLocks noChangeArrowheads="1"/>
          </p:cNvSpPr>
          <p:nvPr/>
        </p:nvSpPr>
        <p:spPr bwMode="auto">
          <a:xfrm>
            <a:off x="822325" y="0"/>
            <a:ext cx="7102475" cy="1295400"/>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b="1" i="1">
                <a:solidFill>
                  <a:srgbClr val="FF950E"/>
                </a:solidFill>
                <a:effectLst>
                  <a:outerShdw blurRad="38100" dist="38100" dir="2700000" algn="tl">
                    <a:srgbClr val="000000"/>
                  </a:outerShdw>
                </a:effectLst>
              </a:rPr>
              <a:t>Connection to Big Data</a:t>
            </a:r>
          </a:p>
        </p:txBody>
      </p:sp>
      <p:sp>
        <p:nvSpPr>
          <p:cNvPr id="29698" name="Text Box 2">
            <a:extLst>
              <a:ext uri="{FF2B5EF4-FFF2-40B4-BE49-F238E27FC236}">
                <a16:creationId xmlns:a16="http://schemas.microsoft.com/office/drawing/2014/main" id="{144BBCBC-4102-1A4C-9DE5-662571B87DFB}"/>
              </a:ext>
            </a:extLst>
          </p:cNvPr>
          <p:cNvSpPr txBox="1">
            <a:spLocks noChangeArrowheads="1"/>
          </p:cNvSpPr>
          <p:nvPr/>
        </p:nvSpPr>
        <p:spPr bwMode="auto">
          <a:xfrm>
            <a:off x="822325" y="1006475"/>
            <a:ext cx="75898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r>
              <a:rPr lang="en-US" altLang="en-US" sz="3200">
                <a:solidFill>
                  <a:srgbClr val="FFFF00"/>
                </a:solidFill>
                <a:latin typeface="Book Antiqua" panose="02040602050305030304" pitchFamily="18" charset="0"/>
              </a:rPr>
              <a:t>Derive as much as possible from narratives: what were players thinking given what they knew?</a:t>
            </a:r>
          </a:p>
          <a:p>
            <a:pPr>
              <a:lnSpc>
                <a:spcPct val="90000"/>
              </a:lnSpc>
              <a:spcBef>
                <a:spcPts val="600"/>
              </a:spcBef>
              <a:buClrTx/>
              <a:buFontTx/>
              <a:buNone/>
            </a:pPr>
            <a:endParaRPr lang="en-US" altLang="en-US" sz="3200">
              <a:solidFill>
                <a:srgbClr val="FFFF00"/>
              </a:solidFill>
              <a:latin typeface="Book Antiqua" panose="02040602050305030304" pitchFamily="18" charset="0"/>
            </a:endParaRPr>
          </a:p>
          <a:p>
            <a:pPr>
              <a:lnSpc>
                <a:spcPct val="90000"/>
              </a:lnSpc>
              <a:spcBef>
                <a:spcPts val="600"/>
              </a:spcBef>
              <a:buClrTx/>
              <a:buFontTx/>
              <a:buNone/>
            </a:pPr>
            <a:r>
              <a:rPr lang="en-US" altLang="en-US" sz="3200">
                <a:solidFill>
                  <a:srgbClr val="FFFF00"/>
                </a:solidFill>
                <a:latin typeface="Book Antiqua" panose="02040602050305030304" pitchFamily="18" charset="0"/>
              </a:rPr>
              <a:t>Same analytical process works for interpreting Big Data outputs, not just results from wargaming</a:t>
            </a:r>
          </a:p>
          <a:p>
            <a:pPr>
              <a:lnSpc>
                <a:spcPct val="90000"/>
              </a:lnSpc>
              <a:spcBef>
                <a:spcPts val="600"/>
              </a:spcBef>
              <a:buClrTx/>
              <a:buFontTx/>
              <a:buNone/>
            </a:pPr>
            <a:endParaRPr lang="en-US" altLang="en-US" sz="3200">
              <a:solidFill>
                <a:srgbClr val="FFFF00"/>
              </a:solidFill>
              <a:latin typeface="Book Antiqua" panose="02040602050305030304" pitchFamily="18" charset="0"/>
            </a:endParaRPr>
          </a:p>
          <a:p>
            <a:pPr>
              <a:lnSpc>
                <a:spcPct val="90000"/>
              </a:lnSpc>
              <a:spcBef>
                <a:spcPts val="600"/>
              </a:spcBef>
              <a:buClrTx/>
              <a:buFontTx/>
              <a:buNone/>
            </a:pPr>
            <a:r>
              <a:rPr lang="en-US" altLang="en-US" sz="3200">
                <a:solidFill>
                  <a:srgbClr val="FFFF00"/>
                </a:solidFill>
                <a:latin typeface="Book Antiqua" panose="02040602050305030304" pitchFamily="18" charset="0"/>
              </a:rPr>
              <a:t>“What is this telling us?  Are there patterns?  How consistent are the data?”</a:t>
            </a:r>
          </a:p>
          <a:p>
            <a:pPr>
              <a:lnSpc>
                <a:spcPct val="90000"/>
              </a:lnSpc>
              <a:spcBef>
                <a:spcPts val="600"/>
              </a:spcBef>
              <a:buClrTx/>
              <a:buFontTx/>
              <a:buNone/>
            </a:pPr>
            <a:endParaRPr lang="en-US" altLang="en-US" sz="3200">
              <a:solidFill>
                <a:srgbClr val="FFFF00"/>
              </a:solidFill>
              <a:latin typeface="Book Antiqua" panose="02040602050305030304" pitchFamily="18" charset="0"/>
            </a:endParaRPr>
          </a:p>
          <a:p>
            <a:pPr>
              <a:lnSpc>
                <a:spcPct val="90000"/>
              </a:lnSpc>
              <a:spcBef>
                <a:spcPts val="600"/>
              </a:spcBef>
              <a:buClrTx/>
              <a:buFontTx/>
              <a:buNone/>
            </a:pPr>
            <a:endParaRPr lang="en-US" altLang="en-US" sz="3200">
              <a:solidFill>
                <a:srgbClr val="FFFF00"/>
              </a:solidFill>
              <a:latin typeface="Book Antiqua" panose="02040602050305030304" pitchFamily="18" charset="0"/>
            </a:endParaRPr>
          </a:p>
          <a:p>
            <a:pPr>
              <a:lnSpc>
                <a:spcPct val="90000"/>
              </a:lnSpc>
              <a:spcBef>
                <a:spcPts val="600"/>
              </a:spcBef>
              <a:buClrTx/>
              <a:buFontTx/>
              <a:buNone/>
            </a:pPr>
            <a:endParaRPr lang="en-US" altLang="en-US" sz="3200">
              <a:solidFill>
                <a:srgbClr val="FFFF00"/>
              </a:solidFill>
              <a:latin typeface="Book Antiqua" panose="02040602050305030304" pitchFamily="18" charset="0"/>
            </a:endParaRPr>
          </a:p>
          <a:p>
            <a:pPr>
              <a:lnSpc>
                <a:spcPct val="90000"/>
              </a:lnSpc>
              <a:spcBef>
                <a:spcPts val="600"/>
              </a:spcBef>
              <a:buClrTx/>
              <a:buFontTx/>
              <a:buNone/>
            </a:pPr>
            <a:endParaRPr lang="en-US" altLang="en-US" sz="32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p:txBody>
      </p:sp>
    </p:spTree>
    <p:extLst>
      <p:ext uri="{BB962C8B-B14F-4D97-AF65-F5344CB8AC3E}">
        <p14:creationId xmlns:p14="http://schemas.microsoft.com/office/powerpoint/2010/main" val="424498210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969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AE331DC6-1312-F046-94F8-826FF1FCC759}"/>
              </a:ext>
            </a:extLst>
          </p:cNvPr>
          <p:cNvSpPr txBox="1">
            <a:spLocks noChangeArrowheads="1"/>
          </p:cNvSpPr>
          <p:nvPr/>
        </p:nvSpPr>
        <p:spPr bwMode="auto">
          <a:xfrm>
            <a:off x="822325" y="0"/>
            <a:ext cx="7681913" cy="1371600"/>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b="1" i="1">
                <a:solidFill>
                  <a:srgbClr val="FF950E"/>
                </a:solidFill>
                <a:effectLst>
                  <a:outerShdw blurRad="38100" dist="38100" dir="2700000" algn="tl">
                    <a:srgbClr val="000000"/>
                  </a:outerShdw>
                </a:effectLst>
              </a:rPr>
              <a:t>Value of Information</a:t>
            </a:r>
          </a:p>
        </p:txBody>
      </p:sp>
      <p:sp>
        <p:nvSpPr>
          <p:cNvPr id="30722" name="Text Box 2">
            <a:extLst>
              <a:ext uri="{FF2B5EF4-FFF2-40B4-BE49-F238E27FC236}">
                <a16:creationId xmlns:a16="http://schemas.microsoft.com/office/drawing/2014/main" id="{DD4DD2DE-6C6B-C14C-BFD8-7D37F7D49548}"/>
              </a:ext>
            </a:extLst>
          </p:cNvPr>
          <p:cNvSpPr txBox="1">
            <a:spLocks noChangeArrowheads="1"/>
          </p:cNvSpPr>
          <p:nvPr/>
        </p:nvSpPr>
        <p:spPr bwMode="auto">
          <a:xfrm>
            <a:off x="822325" y="1554163"/>
            <a:ext cx="7589838"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nSpc>
                <a:spcPct val="90000"/>
              </a:lnSpc>
              <a:spcBef>
                <a:spcPts val="600"/>
              </a:spcBef>
              <a:buClrTx/>
              <a:buFontTx/>
              <a:buNone/>
            </a:pPr>
            <a:r>
              <a:rPr lang="en-US" altLang="en-US" sz="2800">
                <a:solidFill>
                  <a:srgbClr val="FFFF00"/>
                </a:solidFill>
                <a:latin typeface="Book Antiqua" panose="02040602050305030304" pitchFamily="18" charset="0"/>
              </a:rPr>
              <a:t>How much better a decision could we make if we had this additional information?  (EVPI: Expected Value of Perfect Information)</a:t>
            </a: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r>
              <a:rPr lang="en-US" altLang="en-US" sz="2800">
                <a:solidFill>
                  <a:srgbClr val="FFFF00"/>
                </a:solidFill>
                <a:latin typeface="Book Antiqua" panose="02040602050305030304" pitchFamily="18" charset="0"/>
              </a:rPr>
              <a:t>How could we acquire the most valuable information, and at what cost?</a:t>
            </a: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r>
              <a:rPr lang="en-US" altLang="en-US" sz="2800">
                <a:solidFill>
                  <a:srgbClr val="FFFF00"/>
                </a:solidFill>
                <a:latin typeface="Book Antiqua" panose="02040602050305030304" pitchFamily="18" charset="0"/>
              </a:rPr>
              <a:t>Good decision quickly is usually better than a demonstrably excellent decision reached at greater cost and after much more time</a:t>
            </a: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p:txBody>
      </p:sp>
    </p:spTree>
    <p:extLst>
      <p:ext uri="{BB962C8B-B14F-4D97-AF65-F5344CB8AC3E}">
        <p14:creationId xmlns:p14="http://schemas.microsoft.com/office/powerpoint/2010/main" val="19305025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07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01BDB424-3CE0-8046-8DC8-5B8EDCC09749}"/>
              </a:ext>
            </a:extLst>
          </p:cNvPr>
          <p:cNvSpPr txBox="1">
            <a:spLocks noChangeArrowheads="1"/>
          </p:cNvSpPr>
          <p:nvPr/>
        </p:nvSpPr>
        <p:spPr bwMode="auto">
          <a:xfrm>
            <a:off x="822325" y="0"/>
            <a:ext cx="7102475" cy="1295400"/>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b="1" i="1">
                <a:solidFill>
                  <a:srgbClr val="FF950E"/>
                </a:solidFill>
                <a:effectLst>
                  <a:outerShdw blurRad="38100" dist="38100" dir="2700000" algn="tl">
                    <a:srgbClr val="000000"/>
                  </a:outerShdw>
                </a:effectLst>
              </a:rPr>
              <a:t>Pattern Recognition:</a:t>
            </a:r>
          </a:p>
          <a:p>
            <a:pPr algn="ctr">
              <a:buSzPct val="100000"/>
              <a:defRPr/>
            </a:pPr>
            <a:r>
              <a:rPr lang="en-US" altLang="en-US" sz="4400" b="1" i="1">
                <a:solidFill>
                  <a:srgbClr val="FF950E"/>
                </a:solidFill>
                <a:effectLst>
                  <a:outerShdw blurRad="38100" dist="38100" dir="2700000" algn="tl">
                    <a:srgbClr val="000000"/>
                  </a:outerShdw>
                </a:effectLst>
              </a:rPr>
              <a:t>Predictive Analytics</a:t>
            </a:r>
          </a:p>
        </p:txBody>
      </p:sp>
      <p:sp>
        <p:nvSpPr>
          <p:cNvPr id="31746" name="Text Box 2">
            <a:extLst>
              <a:ext uri="{FF2B5EF4-FFF2-40B4-BE49-F238E27FC236}">
                <a16:creationId xmlns:a16="http://schemas.microsoft.com/office/drawing/2014/main" id="{1F08A8FA-4464-2E45-88DE-7A36124749CD}"/>
              </a:ext>
            </a:extLst>
          </p:cNvPr>
          <p:cNvSpPr txBox="1">
            <a:spLocks noChangeArrowheads="1"/>
          </p:cNvSpPr>
          <p:nvPr/>
        </p:nvSpPr>
        <p:spPr bwMode="auto">
          <a:xfrm>
            <a:off x="658813" y="1279525"/>
            <a:ext cx="775335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r>
              <a:rPr lang="en-US" altLang="en-US" sz="3200">
                <a:solidFill>
                  <a:srgbClr val="FFFF00"/>
                </a:solidFill>
                <a:latin typeface="Book Antiqua" panose="02040602050305030304" pitchFamily="18" charset="0"/>
              </a:rPr>
              <a:t>Don't just look for anomalies; sometimes the “too nice” data set is a clue (bogus medical claims, spoofed log files)</a:t>
            </a:r>
          </a:p>
          <a:p>
            <a:pPr>
              <a:lnSpc>
                <a:spcPct val="90000"/>
              </a:lnSpc>
              <a:spcBef>
                <a:spcPts val="600"/>
              </a:spcBef>
              <a:buClrTx/>
              <a:buFontTx/>
              <a:buNone/>
            </a:pPr>
            <a:endParaRPr lang="en-US" altLang="en-US" sz="3200">
              <a:solidFill>
                <a:srgbClr val="FFFF00"/>
              </a:solidFill>
              <a:latin typeface="Book Antiqua" panose="02040602050305030304" pitchFamily="18" charset="0"/>
            </a:endParaRPr>
          </a:p>
          <a:p>
            <a:pPr>
              <a:lnSpc>
                <a:spcPct val="90000"/>
              </a:lnSpc>
              <a:spcBef>
                <a:spcPts val="600"/>
              </a:spcBef>
              <a:buClrTx/>
              <a:buFontTx/>
              <a:buNone/>
            </a:pPr>
            <a:r>
              <a:rPr lang="en-US" altLang="en-US" sz="3200">
                <a:solidFill>
                  <a:srgbClr val="FFFF00"/>
                </a:solidFill>
                <a:latin typeface="Book Antiqua" panose="02040602050305030304" pitchFamily="18" charset="0"/>
              </a:rPr>
              <a:t>Look for associations of seemingly innocent data (late evening copying AND mildly unusual foreign travel AND modest change in financial situation)</a:t>
            </a: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p:txBody>
      </p:sp>
    </p:spTree>
    <p:extLst>
      <p:ext uri="{BB962C8B-B14F-4D97-AF65-F5344CB8AC3E}">
        <p14:creationId xmlns:p14="http://schemas.microsoft.com/office/powerpoint/2010/main" val="103010334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17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DFF8FA9F-8A0F-A44D-A936-D24CE1B8861C}"/>
              </a:ext>
            </a:extLst>
          </p:cNvPr>
          <p:cNvSpPr txBox="1">
            <a:spLocks noChangeArrowheads="1"/>
          </p:cNvSpPr>
          <p:nvPr/>
        </p:nvSpPr>
        <p:spPr bwMode="auto">
          <a:xfrm>
            <a:off x="822325" y="0"/>
            <a:ext cx="7407275" cy="1295400"/>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b="1" i="1">
                <a:solidFill>
                  <a:srgbClr val="FF950E"/>
                </a:solidFill>
                <a:effectLst>
                  <a:outerShdw blurRad="38100" dist="38100" dir="2700000" algn="tl">
                    <a:srgbClr val="000000"/>
                  </a:outerShdw>
                </a:effectLst>
              </a:rPr>
              <a:t>The Main Idea</a:t>
            </a:r>
          </a:p>
        </p:txBody>
      </p:sp>
      <p:sp>
        <p:nvSpPr>
          <p:cNvPr id="94211" name="Text Box 2">
            <a:extLst>
              <a:ext uri="{FF2B5EF4-FFF2-40B4-BE49-F238E27FC236}">
                <a16:creationId xmlns:a16="http://schemas.microsoft.com/office/drawing/2014/main" id="{7B1BAD32-712C-894A-A2DA-80E09D600490}"/>
              </a:ext>
            </a:extLst>
          </p:cNvPr>
          <p:cNvSpPr txBox="1">
            <a:spLocks noChangeArrowheads="1"/>
          </p:cNvSpPr>
          <p:nvPr/>
        </p:nvSpPr>
        <p:spPr bwMode="auto">
          <a:xfrm>
            <a:off x="549275" y="1006475"/>
            <a:ext cx="8137525"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r>
              <a:rPr lang="en-US" altLang="en-US" sz="3200">
                <a:solidFill>
                  <a:srgbClr val="FFFF00"/>
                </a:solidFill>
                <a:latin typeface="Book Antiqua" panose="02040602050305030304" pitchFamily="18" charset="0"/>
              </a:rPr>
              <a:t>If you keep thinking the way you've always thought, and monitoring as you've always monitored, you'll keep the same vulnerabilities.</a:t>
            </a:r>
          </a:p>
          <a:p>
            <a:pPr>
              <a:lnSpc>
                <a:spcPct val="90000"/>
              </a:lnSpc>
              <a:spcBef>
                <a:spcPts val="600"/>
              </a:spcBef>
              <a:buClrTx/>
              <a:buFontTx/>
              <a:buNone/>
            </a:pPr>
            <a:endParaRPr lang="en-US" altLang="en-US" sz="3200">
              <a:solidFill>
                <a:srgbClr val="FFFF00"/>
              </a:solidFill>
              <a:latin typeface="Book Antiqua" panose="02040602050305030304" pitchFamily="18" charset="0"/>
            </a:endParaRPr>
          </a:p>
          <a:p>
            <a:pPr>
              <a:lnSpc>
                <a:spcPct val="90000"/>
              </a:lnSpc>
              <a:spcBef>
                <a:spcPts val="600"/>
              </a:spcBef>
              <a:buClrTx/>
              <a:buFontTx/>
              <a:buNone/>
            </a:pPr>
            <a:r>
              <a:rPr lang="en-US" altLang="en-US" sz="3200">
                <a:solidFill>
                  <a:srgbClr val="FFFF00"/>
                </a:solidFill>
                <a:latin typeface="Book Antiqua" panose="02040602050305030304" pitchFamily="18" charset="0"/>
              </a:rPr>
              <a:t>Overly structured and conventional analysis loses.</a:t>
            </a:r>
          </a:p>
          <a:p>
            <a:pPr>
              <a:lnSpc>
                <a:spcPct val="90000"/>
              </a:lnSpc>
              <a:spcBef>
                <a:spcPts val="600"/>
              </a:spcBef>
              <a:buClrTx/>
              <a:buFontTx/>
              <a:buNone/>
            </a:pPr>
            <a:endParaRPr lang="en-US" altLang="en-US" sz="3200">
              <a:solidFill>
                <a:srgbClr val="FFFF00"/>
              </a:solidFill>
              <a:latin typeface="Book Antiqua" panose="02040602050305030304" pitchFamily="18" charset="0"/>
            </a:endParaRPr>
          </a:p>
          <a:p>
            <a:pPr>
              <a:lnSpc>
                <a:spcPct val="90000"/>
              </a:lnSpc>
              <a:spcBef>
                <a:spcPts val="600"/>
              </a:spcBef>
              <a:buClrTx/>
              <a:buFontTx/>
              <a:buNone/>
            </a:pPr>
            <a:r>
              <a:rPr lang="en-US" altLang="en-US" sz="3200">
                <a:solidFill>
                  <a:srgbClr val="FFFF00"/>
                </a:solidFill>
                <a:latin typeface="Book Antiqua" panose="02040602050305030304" pitchFamily="18" charset="0"/>
              </a:rPr>
              <a:t>Beware of getting comfortable!</a:t>
            </a:r>
          </a:p>
          <a:p>
            <a:pPr>
              <a:lnSpc>
                <a:spcPct val="90000"/>
              </a:lnSpc>
              <a:spcBef>
                <a:spcPts val="600"/>
              </a:spcBef>
              <a:buClrTx/>
              <a:buFontTx/>
              <a:buNone/>
            </a:pPr>
            <a:endParaRPr lang="en-US" altLang="en-US" sz="3200">
              <a:solidFill>
                <a:srgbClr val="FFFF00"/>
              </a:solidFill>
              <a:latin typeface="Book Antiqua" panose="02040602050305030304" pitchFamily="18" charset="0"/>
            </a:endParaRPr>
          </a:p>
          <a:p>
            <a:pPr>
              <a:lnSpc>
                <a:spcPct val="90000"/>
              </a:lnSpc>
              <a:spcBef>
                <a:spcPts val="600"/>
              </a:spcBef>
              <a:buClrTx/>
              <a:buFontTx/>
              <a:buNone/>
            </a:pPr>
            <a:endParaRPr lang="en-US" altLang="en-US" sz="3200">
              <a:solidFill>
                <a:srgbClr val="FFFF00"/>
              </a:solidFill>
              <a:latin typeface="Book Antiqua" panose="02040602050305030304" pitchFamily="18" charset="0"/>
            </a:endParaRPr>
          </a:p>
        </p:txBody>
      </p:sp>
    </p:spTree>
    <p:extLst>
      <p:ext uri="{BB962C8B-B14F-4D97-AF65-F5344CB8AC3E}">
        <p14:creationId xmlns:p14="http://schemas.microsoft.com/office/powerpoint/2010/main" val="14346057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DFF8FA9F-8A0F-A44D-A936-D24CE1B8861C}"/>
              </a:ext>
            </a:extLst>
          </p:cNvPr>
          <p:cNvSpPr txBox="1">
            <a:spLocks noChangeArrowheads="1"/>
          </p:cNvSpPr>
          <p:nvPr/>
        </p:nvSpPr>
        <p:spPr bwMode="auto">
          <a:xfrm>
            <a:off x="822325" y="0"/>
            <a:ext cx="7407275" cy="1295400"/>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i="1" dirty="0">
                <a:solidFill>
                  <a:srgbClr val="FF950E"/>
                </a:solidFill>
                <a:effectLst>
                  <a:outerShdw blurRad="38100" dist="38100" dir="2700000" algn="tl">
                    <a:srgbClr val="000000"/>
                  </a:outerShdw>
                </a:effectLst>
              </a:rPr>
              <a:t>Don’t get comfortable….</a:t>
            </a:r>
            <a:endParaRPr lang="en-US" altLang="en-US" sz="4400" b="1" i="1" dirty="0">
              <a:solidFill>
                <a:srgbClr val="FF950E"/>
              </a:solidFill>
              <a:effectLst>
                <a:outerShdw blurRad="38100" dist="38100" dir="2700000" algn="tl">
                  <a:srgbClr val="000000"/>
                </a:outerShdw>
              </a:effectLst>
            </a:endParaRPr>
          </a:p>
        </p:txBody>
      </p:sp>
      <p:sp>
        <p:nvSpPr>
          <p:cNvPr id="94211" name="Text Box 2">
            <a:extLst>
              <a:ext uri="{FF2B5EF4-FFF2-40B4-BE49-F238E27FC236}">
                <a16:creationId xmlns:a16="http://schemas.microsoft.com/office/drawing/2014/main" id="{7B1BAD32-712C-894A-A2DA-80E09D600490}"/>
              </a:ext>
            </a:extLst>
          </p:cNvPr>
          <p:cNvSpPr txBox="1">
            <a:spLocks noChangeArrowheads="1"/>
          </p:cNvSpPr>
          <p:nvPr/>
        </p:nvSpPr>
        <p:spPr bwMode="auto">
          <a:xfrm>
            <a:off x="549275" y="647700"/>
            <a:ext cx="8137525"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nSpc>
                <a:spcPct val="90000"/>
              </a:lnSpc>
              <a:spcBef>
                <a:spcPts val="600"/>
              </a:spcBef>
              <a:buClrTx/>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FontTx/>
              <a:buNone/>
            </a:pPr>
            <a:r>
              <a:rPr lang="en-US" altLang="en-US" sz="3200" dirty="0">
                <a:solidFill>
                  <a:srgbClr val="FFFF00"/>
                </a:solidFill>
                <a:latin typeface="Book Antiqua" panose="02040602050305030304" pitchFamily="18" charset="0"/>
              </a:rPr>
              <a:t>If you miss one key assumption, you don’t know what can happen!</a:t>
            </a:r>
          </a:p>
          <a:p>
            <a:pPr>
              <a:lnSpc>
                <a:spcPct val="90000"/>
              </a:lnSpc>
              <a:spcBef>
                <a:spcPts val="600"/>
              </a:spcBef>
              <a:buClrTx/>
              <a:buFontTx/>
              <a:buNone/>
            </a:pPr>
            <a:endParaRPr lang="en-US" altLang="en-US" sz="3200" dirty="0">
              <a:solidFill>
                <a:srgbClr val="FFFF00"/>
              </a:solidFill>
              <a:latin typeface="Book Antiqua" panose="02040602050305030304" pitchFamily="18" charset="0"/>
            </a:endParaRPr>
          </a:p>
        </p:txBody>
      </p:sp>
      <p:pic>
        <p:nvPicPr>
          <p:cNvPr id="4" name="Picture 3" descr="A picture containing person, indoor, sitting, window&#10;&#10;Description automatically generated">
            <a:extLst>
              <a:ext uri="{FF2B5EF4-FFF2-40B4-BE49-F238E27FC236}">
                <a16:creationId xmlns:a16="http://schemas.microsoft.com/office/drawing/2014/main" id="{BF92A3A1-CBA3-F143-B0A8-F212808262F8}"/>
              </a:ext>
            </a:extLst>
          </p:cNvPr>
          <p:cNvPicPr>
            <a:picLocks noChangeAspect="1"/>
          </p:cNvPicPr>
          <p:nvPr/>
        </p:nvPicPr>
        <p:blipFill>
          <a:blip r:embed="rId3"/>
          <a:stretch>
            <a:fillRect/>
          </a:stretch>
        </p:blipFill>
        <p:spPr>
          <a:xfrm>
            <a:off x="548972" y="2237227"/>
            <a:ext cx="7953980" cy="4247271"/>
          </a:xfrm>
          <a:prstGeom prst="rect">
            <a:avLst/>
          </a:prstGeom>
        </p:spPr>
      </p:pic>
    </p:spTree>
    <p:extLst>
      <p:ext uri="{BB962C8B-B14F-4D97-AF65-F5344CB8AC3E}">
        <p14:creationId xmlns:p14="http://schemas.microsoft.com/office/powerpoint/2010/main" val="35269101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DFF8FA9F-8A0F-A44D-A936-D24CE1B8861C}"/>
              </a:ext>
            </a:extLst>
          </p:cNvPr>
          <p:cNvSpPr txBox="1">
            <a:spLocks noChangeArrowheads="1"/>
          </p:cNvSpPr>
          <p:nvPr/>
        </p:nvSpPr>
        <p:spPr bwMode="auto">
          <a:xfrm>
            <a:off x="822325" y="0"/>
            <a:ext cx="7407275" cy="1295400"/>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b="1" i="1" dirty="0">
                <a:solidFill>
                  <a:srgbClr val="FF950E"/>
                </a:solidFill>
                <a:effectLst>
                  <a:outerShdw blurRad="38100" dist="38100" dir="2700000" algn="tl">
                    <a:srgbClr val="000000"/>
                  </a:outerShdw>
                </a:effectLst>
              </a:rPr>
              <a:t>And then….</a:t>
            </a:r>
          </a:p>
        </p:txBody>
      </p:sp>
      <p:sp>
        <p:nvSpPr>
          <p:cNvPr id="94211" name="Text Box 2">
            <a:extLst>
              <a:ext uri="{FF2B5EF4-FFF2-40B4-BE49-F238E27FC236}">
                <a16:creationId xmlns:a16="http://schemas.microsoft.com/office/drawing/2014/main" id="{7B1BAD32-712C-894A-A2DA-80E09D600490}"/>
              </a:ext>
            </a:extLst>
          </p:cNvPr>
          <p:cNvSpPr txBox="1">
            <a:spLocks noChangeArrowheads="1"/>
          </p:cNvSpPr>
          <p:nvPr/>
        </p:nvSpPr>
        <p:spPr bwMode="auto">
          <a:xfrm>
            <a:off x="184150" y="982091"/>
            <a:ext cx="8137525"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nSpc>
                <a:spcPct val="90000"/>
              </a:lnSpc>
              <a:spcBef>
                <a:spcPts val="600"/>
              </a:spcBef>
              <a:buClrTx/>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FontTx/>
              <a:buNone/>
            </a:pPr>
            <a:r>
              <a:rPr lang="en-US" altLang="en-US" sz="3200" dirty="0">
                <a:solidFill>
                  <a:srgbClr val="FFFF00"/>
                </a:solidFill>
                <a:latin typeface="Book Antiqua" panose="02040602050305030304" pitchFamily="18" charset="0"/>
              </a:rPr>
              <a:t>Develop risk portfolios using </a:t>
            </a:r>
            <a:r>
              <a:rPr lang="en-US" altLang="en-US" sz="3200" dirty="0" err="1">
                <a:solidFill>
                  <a:srgbClr val="FFFF00"/>
                </a:solidFill>
                <a:latin typeface="Book Antiqua" panose="02040602050305030304" pitchFamily="18" charset="0"/>
              </a:rPr>
              <a:t>SIPMath</a:t>
            </a:r>
            <a:r>
              <a:rPr lang="en-US" altLang="en-US" sz="3200" dirty="0">
                <a:solidFill>
                  <a:srgbClr val="FFFF00"/>
                </a:solidFill>
                <a:latin typeface="Book Antiqua" panose="02040602050305030304" pitchFamily="18" charset="0"/>
              </a:rPr>
              <a:t>, compare results, identify where more information would be helpful and where counter-measures would likely be most valuable</a:t>
            </a:r>
          </a:p>
          <a:p>
            <a:pPr>
              <a:lnSpc>
                <a:spcPct val="90000"/>
              </a:lnSpc>
              <a:spcBef>
                <a:spcPts val="600"/>
              </a:spcBef>
              <a:buClrTx/>
              <a:buFontTx/>
              <a:buNone/>
            </a:pPr>
            <a:endParaRPr lang="en-US" altLang="en-US" sz="3200" dirty="0">
              <a:solidFill>
                <a:srgbClr val="FFFF00"/>
              </a:solidFill>
              <a:latin typeface="Book Antiqua" panose="02040602050305030304" pitchFamily="18" charset="0"/>
            </a:endParaRPr>
          </a:p>
          <a:p>
            <a:pPr>
              <a:lnSpc>
                <a:spcPct val="90000"/>
              </a:lnSpc>
              <a:spcBef>
                <a:spcPts val="600"/>
              </a:spcBef>
              <a:buClrTx/>
              <a:buFontTx/>
              <a:buNone/>
            </a:pPr>
            <a:r>
              <a:rPr lang="en-US" altLang="en-US" sz="3200" dirty="0">
                <a:solidFill>
                  <a:srgbClr val="FFFF00"/>
                </a:solidFill>
                <a:latin typeface="Book Antiqua" panose="02040602050305030304" pitchFamily="18" charset="0"/>
              </a:rPr>
              <a:t>(For more details, see also Sam Savage &amp; Shaun </a:t>
            </a:r>
            <a:r>
              <a:rPr lang="en-US" altLang="en-US" sz="3200" dirty="0" err="1">
                <a:solidFill>
                  <a:srgbClr val="FFFF00"/>
                </a:solidFill>
                <a:latin typeface="Book Antiqua" panose="02040602050305030304" pitchFamily="18" charset="0"/>
              </a:rPr>
              <a:t>Doheney</a:t>
            </a:r>
            <a:r>
              <a:rPr lang="en-US" altLang="en-US" sz="3200" dirty="0">
                <a:solidFill>
                  <a:srgbClr val="FFFF00"/>
                </a:solidFill>
                <a:latin typeface="Book Antiqua" panose="02040602050305030304" pitchFamily="18" charset="0"/>
              </a:rPr>
              <a:t> presentation in 2020 MORS Symposium, look at </a:t>
            </a:r>
            <a:r>
              <a:rPr lang="en-US" altLang="en-US" sz="3200" dirty="0" err="1">
                <a:solidFill>
                  <a:srgbClr val="FFFF00"/>
                </a:solidFill>
                <a:latin typeface="Book Antiqua" panose="02040602050305030304" pitchFamily="18" charset="0"/>
              </a:rPr>
              <a:t>probabilitymanagement.org</a:t>
            </a:r>
            <a:r>
              <a:rPr lang="en-US" altLang="en-US" sz="3200" dirty="0">
                <a:solidFill>
                  <a:srgbClr val="FFFF00"/>
                </a:solidFill>
                <a:latin typeface="Book Antiqua" panose="02040602050305030304" pitchFamily="18" charset="0"/>
              </a:rPr>
              <a:t>)</a:t>
            </a:r>
          </a:p>
          <a:p>
            <a:pPr>
              <a:lnSpc>
                <a:spcPct val="90000"/>
              </a:lnSpc>
              <a:spcBef>
                <a:spcPts val="600"/>
              </a:spcBef>
              <a:buClrTx/>
              <a:buFontTx/>
              <a:buNone/>
            </a:pPr>
            <a:endParaRPr lang="en-US" altLang="en-US" sz="3200" dirty="0">
              <a:solidFill>
                <a:srgbClr val="FFFF00"/>
              </a:solidFill>
              <a:latin typeface="Book Antiqua" panose="02040602050305030304" pitchFamily="18" charset="0"/>
            </a:endParaRPr>
          </a:p>
          <a:p>
            <a:pPr>
              <a:lnSpc>
                <a:spcPct val="90000"/>
              </a:lnSpc>
              <a:spcBef>
                <a:spcPts val="600"/>
              </a:spcBef>
              <a:buClrTx/>
              <a:buFontTx/>
              <a:buNone/>
            </a:pPr>
            <a:endParaRPr lang="en-US" altLang="en-US" sz="3200" dirty="0">
              <a:solidFill>
                <a:srgbClr val="FFFF00"/>
              </a:solidFill>
              <a:latin typeface="Book Antiqua" panose="02040602050305030304" pitchFamily="18" charset="0"/>
            </a:endParaRPr>
          </a:p>
        </p:txBody>
      </p:sp>
    </p:spTree>
    <p:extLst>
      <p:ext uri="{BB962C8B-B14F-4D97-AF65-F5344CB8AC3E}">
        <p14:creationId xmlns:p14="http://schemas.microsoft.com/office/powerpoint/2010/main" val="326365686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DFF8FA9F-8A0F-A44D-A936-D24CE1B8861C}"/>
              </a:ext>
            </a:extLst>
          </p:cNvPr>
          <p:cNvSpPr txBox="1">
            <a:spLocks noChangeArrowheads="1"/>
          </p:cNvSpPr>
          <p:nvPr/>
        </p:nvSpPr>
        <p:spPr bwMode="auto">
          <a:xfrm>
            <a:off x="822325" y="0"/>
            <a:ext cx="7407275" cy="1295400"/>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b="1" i="1" dirty="0">
                <a:solidFill>
                  <a:srgbClr val="FF950E"/>
                </a:solidFill>
                <a:effectLst>
                  <a:outerShdw blurRad="38100" dist="38100" dir="2700000" algn="tl">
                    <a:srgbClr val="000000"/>
                  </a:outerShdw>
                </a:effectLst>
              </a:rPr>
              <a:t>Preconceptions are everywhere!</a:t>
            </a:r>
          </a:p>
        </p:txBody>
      </p:sp>
      <p:sp>
        <p:nvSpPr>
          <p:cNvPr id="94211" name="Text Box 2">
            <a:extLst>
              <a:ext uri="{FF2B5EF4-FFF2-40B4-BE49-F238E27FC236}">
                <a16:creationId xmlns:a16="http://schemas.microsoft.com/office/drawing/2014/main" id="{7B1BAD32-712C-894A-A2DA-80E09D600490}"/>
              </a:ext>
            </a:extLst>
          </p:cNvPr>
          <p:cNvSpPr txBox="1">
            <a:spLocks noChangeArrowheads="1"/>
          </p:cNvSpPr>
          <p:nvPr/>
        </p:nvSpPr>
        <p:spPr bwMode="auto">
          <a:xfrm>
            <a:off x="280416" y="1636776"/>
            <a:ext cx="8187563" cy="611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nSpc>
                <a:spcPct val="90000"/>
              </a:lnSpc>
              <a:spcBef>
                <a:spcPts val="600"/>
              </a:spcBef>
              <a:buClrTx/>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FontTx/>
              <a:buNone/>
            </a:pPr>
            <a:r>
              <a:rPr lang="en-US" altLang="en-US" sz="3200" dirty="0">
                <a:solidFill>
                  <a:srgbClr val="FFFF00"/>
                </a:solidFill>
                <a:latin typeface="Book Antiqua" panose="02040602050305030304" pitchFamily="18" charset="0"/>
              </a:rPr>
              <a:t>In 2016, I presented a conjecture about what a mutant flu could do at the Olympics.  Perfect storm: huge crowds from all over the world, packed together, not much health infrastructure.</a:t>
            </a:r>
          </a:p>
          <a:p>
            <a:pPr>
              <a:lnSpc>
                <a:spcPct val="90000"/>
              </a:lnSpc>
              <a:spcBef>
                <a:spcPts val="600"/>
              </a:spcBef>
              <a:buClrTx/>
              <a:buFontTx/>
              <a:buNone/>
            </a:pPr>
            <a:r>
              <a:rPr lang="en-US" altLang="en-US" sz="3200" dirty="0">
                <a:solidFill>
                  <a:srgbClr val="FFFF00"/>
                </a:solidFill>
                <a:latin typeface="Book Antiqua" panose="02040602050305030304" pitchFamily="18" charset="0"/>
              </a:rPr>
              <a:t>One experienced analyst responded: “I worked in biowarfare for 30 years, and I wouldn’t do it that way.”</a:t>
            </a:r>
          </a:p>
          <a:p>
            <a:pPr>
              <a:lnSpc>
                <a:spcPct val="90000"/>
              </a:lnSpc>
              <a:spcBef>
                <a:spcPts val="600"/>
              </a:spcBef>
              <a:buClrTx/>
              <a:buFontTx/>
              <a:buNone/>
            </a:pPr>
            <a:endParaRPr lang="en-US" altLang="en-US" sz="3200" dirty="0">
              <a:solidFill>
                <a:srgbClr val="FFFF00"/>
              </a:solidFill>
              <a:latin typeface="Book Antiqua" panose="02040602050305030304" pitchFamily="18" charset="0"/>
            </a:endParaRPr>
          </a:p>
          <a:p>
            <a:pPr>
              <a:lnSpc>
                <a:spcPct val="90000"/>
              </a:lnSpc>
              <a:spcBef>
                <a:spcPts val="600"/>
              </a:spcBef>
              <a:buClrTx/>
              <a:buFontTx/>
              <a:buNone/>
            </a:pPr>
            <a:endParaRPr lang="en-US" altLang="en-US" sz="3200" dirty="0">
              <a:solidFill>
                <a:srgbClr val="FFFF00"/>
              </a:solidFill>
              <a:latin typeface="Book Antiqua" panose="02040602050305030304" pitchFamily="18" charset="0"/>
            </a:endParaRPr>
          </a:p>
          <a:p>
            <a:pPr>
              <a:lnSpc>
                <a:spcPct val="90000"/>
              </a:lnSpc>
              <a:spcBef>
                <a:spcPts val="600"/>
              </a:spcBef>
              <a:buClrTx/>
              <a:buFontTx/>
              <a:buNone/>
            </a:pPr>
            <a:endParaRPr lang="en-US" altLang="en-US" sz="3200" dirty="0">
              <a:solidFill>
                <a:srgbClr val="FFFF00"/>
              </a:solidFill>
              <a:latin typeface="Book Antiqua" panose="02040602050305030304" pitchFamily="18" charset="0"/>
            </a:endParaRPr>
          </a:p>
        </p:txBody>
      </p:sp>
    </p:spTree>
    <p:extLst>
      <p:ext uri="{BB962C8B-B14F-4D97-AF65-F5344CB8AC3E}">
        <p14:creationId xmlns:p14="http://schemas.microsoft.com/office/powerpoint/2010/main" val="41335855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5AB6592-9E84-E642-AE11-C5AE36833FC5}"/>
              </a:ext>
            </a:extLst>
          </p:cNvPr>
          <p:cNvSpPr>
            <a:spLocks noGrp="1" noChangeArrowheads="1"/>
          </p:cNvSpPr>
          <p:nvPr>
            <p:ph type="title"/>
          </p:nvPr>
        </p:nvSpPr>
        <p:spPr>
          <a:xfrm>
            <a:off x="337625" y="609599"/>
            <a:ext cx="8567223" cy="1243013"/>
          </a:xfrm>
        </p:spPr>
        <p:txBody>
          <a:bodyPr/>
          <a:lstStyle/>
          <a:p>
            <a:r>
              <a:rPr lang="en-US" altLang="en-US" dirty="0">
                <a:solidFill>
                  <a:srgbClr val="FFFF00"/>
                </a:solidFill>
              </a:rPr>
              <a:t>Multiple Discrete Threat Events</a:t>
            </a:r>
          </a:p>
        </p:txBody>
      </p:sp>
      <p:graphicFrame>
        <p:nvGraphicFramePr>
          <p:cNvPr id="47110" name="Object 6">
            <a:extLst>
              <a:ext uri="{FF2B5EF4-FFF2-40B4-BE49-F238E27FC236}">
                <a16:creationId xmlns:a16="http://schemas.microsoft.com/office/drawing/2014/main" id="{625AE41B-4F90-1441-A892-A8B7816C0C69}"/>
              </a:ext>
            </a:extLst>
          </p:cNvPr>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name="Equation" r:id="rId3" imgW="8229600" imgH="14401800" progId="Equation.3">
                  <p:embed/>
                </p:oleObj>
              </mc:Choice>
              <mc:Fallback>
                <p:oleObj name="Equation" r:id="rId3" imgW="8229600" imgH="14401800" progId="Equation.3">
                  <p:embed/>
                  <p:pic>
                    <p:nvPicPr>
                      <p:cNvPr id="47110" name="Object 6">
                        <a:extLst>
                          <a:ext uri="{FF2B5EF4-FFF2-40B4-BE49-F238E27FC236}">
                            <a16:creationId xmlns:a16="http://schemas.microsoft.com/office/drawing/2014/main" id="{625AE41B-4F90-1441-A892-A8B7816C0C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114" name="Rectangle 10">
            <a:extLst>
              <a:ext uri="{FF2B5EF4-FFF2-40B4-BE49-F238E27FC236}">
                <a16:creationId xmlns:a16="http://schemas.microsoft.com/office/drawing/2014/main" id="{0C9BC5C2-2736-A84C-80EE-168774D7F9F9}"/>
              </a:ext>
            </a:extLst>
          </p:cNvPr>
          <p:cNvSpPr>
            <a:spLocks noChangeArrowheads="1"/>
          </p:cNvSpPr>
          <p:nvPr/>
        </p:nvSpPr>
        <p:spPr bwMode="auto">
          <a:xfrm>
            <a:off x="635000" y="3175000"/>
            <a:ext cx="3119438"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dirty="0">
                <a:solidFill>
                  <a:srgbClr val="FCFF1C"/>
                </a:solidFill>
                <a:latin typeface="Times New Roman" panose="02020603050405020304" pitchFamily="18" charset="0"/>
              </a:rPr>
              <a:t>Value of Risk</a:t>
            </a:r>
          </a:p>
          <a:p>
            <a:r>
              <a:rPr lang="en-US" altLang="en-US" sz="4000" dirty="0">
                <a:solidFill>
                  <a:srgbClr val="FCFF1C"/>
                </a:solidFill>
                <a:latin typeface="Book Antiqua" panose="02040602050305030304" pitchFamily="18" charset="0"/>
              </a:rPr>
              <a:t>    </a:t>
            </a:r>
          </a:p>
          <a:p>
            <a:r>
              <a:rPr lang="en-US" altLang="en-US" sz="4000" dirty="0">
                <a:solidFill>
                  <a:srgbClr val="FCFF1C"/>
                </a:solidFill>
                <a:latin typeface="Book Antiqua" panose="02040602050305030304" pitchFamily="18" charset="0"/>
              </a:rPr>
              <a:t>      V</a:t>
            </a:r>
            <a:r>
              <a:rPr lang="en-US" altLang="en-US" sz="4000" baseline="-25000" dirty="0">
                <a:solidFill>
                  <a:srgbClr val="FCFF1C"/>
                </a:solidFill>
                <a:latin typeface="Book Antiqua" panose="02040602050305030304" pitchFamily="18" charset="0"/>
              </a:rPr>
              <a:t>R</a:t>
            </a:r>
            <a:r>
              <a:rPr lang="en-US" altLang="en-US" sz="4000" dirty="0">
                <a:solidFill>
                  <a:srgbClr val="FCFF1C"/>
                </a:solidFill>
                <a:latin typeface="Book Antiqua" panose="02040602050305030304" pitchFamily="18" charset="0"/>
              </a:rPr>
              <a:t>  =</a:t>
            </a:r>
          </a:p>
        </p:txBody>
      </p:sp>
      <p:sp>
        <p:nvSpPr>
          <p:cNvPr id="47115" name="Rectangle 11">
            <a:extLst>
              <a:ext uri="{FF2B5EF4-FFF2-40B4-BE49-F238E27FC236}">
                <a16:creationId xmlns:a16="http://schemas.microsoft.com/office/drawing/2014/main" id="{94351852-0DDA-FB46-9846-C48B71363433}"/>
              </a:ext>
            </a:extLst>
          </p:cNvPr>
          <p:cNvSpPr>
            <a:spLocks noChangeArrowheads="1"/>
          </p:cNvSpPr>
          <p:nvPr/>
        </p:nvSpPr>
        <p:spPr bwMode="auto">
          <a:xfrm>
            <a:off x="609600" y="1985963"/>
            <a:ext cx="26098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dirty="0">
                <a:solidFill>
                  <a:srgbClr val="FFFF00"/>
                </a:solidFill>
                <a:latin typeface="Times New Roman" panose="02020603050405020304" pitchFamily="18" charset="0"/>
              </a:rPr>
              <a:t>Risk</a:t>
            </a:r>
            <a:r>
              <a:rPr lang="en-US" altLang="en-US" sz="4000" dirty="0">
                <a:solidFill>
                  <a:srgbClr val="FFFF00"/>
                </a:solidFill>
                <a:latin typeface="Book Antiqua" panose="02040602050305030304" pitchFamily="18" charset="0"/>
              </a:rPr>
              <a:t>    R  =</a:t>
            </a:r>
          </a:p>
        </p:txBody>
      </p:sp>
      <p:graphicFrame>
        <p:nvGraphicFramePr>
          <p:cNvPr id="47116" name="Object 12">
            <a:extLst>
              <a:ext uri="{FF2B5EF4-FFF2-40B4-BE49-F238E27FC236}">
                <a16:creationId xmlns:a16="http://schemas.microsoft.com/office/drawing/2014/main" id="{5756615E-B98D-BB4D-8DEE-DE77A817C362}"/>
              </a:ext>
            </a:extLst>
          </p:cNvPr>
          <p:cNvGraphicFramePr>
            <a:graphicFrameLocks noChangeAspect="1"/>
          </p:cNvGraphicFramePr>
          <p:nvPr/>
        </p:nvGraphicFramePr>
        <p:xfrm>
          <a:off x="2832100" y="4356100"/>
          <a:ext cx="5792788" cy="873125"/>
        </p:xfrm>
        <a:graphic>
          <a:graphicData uri="http://schemas.openxmlformats.org/presentationml/2006/ole">
            <mc:AlternateContent xmlns:mc="http://schemas.openxmlformats.org/markup-compatibility/2006">
              <mc:Choice xmlns:v="urn:schemas-microsoft-com:vml" Requires="v">
                <p:oleObj name="Equation" r:id="rId5" imgW="9271000" imgH="1397000" progId="Equation.3">
                  <p:embed/>
                </p:oleObj>
              </mc:Choice>
              <mc:Fallback>
                <p:oleObj name="Equation" r:id="rId5" imgW="9271000" imgH="1397000" progId="Equation.3">
                  <p:embed/>
                  <p:pic>
                    <p:nvPicPr>
                      <p:cNvPr id="47116" name="Object 12">
                        <a:extLst>
                          <a:ext uri="{FF2B5EF4-FFF2-40B4-BE49-F238E27FC236}">
                            <a16:creationId xmlns:a16="http://schemas.microsoft.com/office/drawing/2014/main" id="{5756615E-B98D-BB4D-8DEE-DE77A817C3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2100" y="4356100"/>
                        <a:ext cx="5792788" cy="873125"/>
                      </a:xfrm>
                      <a:prstGeom prst="rect">
                        <a:avLst/>
                      </a:prstGeom>
                      <a:solidFill>
                        <a:srgbClr val="FFCC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7118" name="Object 14">
            <a:extLst>
              <a:ext uri="{FF2B5EF4-FFF2-40B4-BE49-F238E27FC236}">
                <a16:creationId xmlns:a16="http://schemas.microsoft.com/office/drawing/2014/main" id="{27F35002-E66F-684E-970B-1371999B1A4A}"/>
              </a:ext>
            </a:extLst>
          </p:cNvPr>
          <p:cNvGraphicFramePr>
            <a:graphicFrameLocks noChangeAspect="1"/>
          </p:cNvGraphicFramePr>
          <p:nvPr/>
        </p:nvGraphicFramePr>
        <p:xfrm>
          <a:off x="3435350" y="1955800"/>
          <a:ext cx="4132263" cy="882650"/>
        </p:xfrm>
        <a:graphic>
          <a:graphicData uri="http://schemas.openxmlformats.org/presentationml/2006/ole">
            <mc:AlternateContent xmlns:mc="http://schemas.openxmlformats.org/markup-compatibility/2006">
              <mc:Choice xmlns:v="urn:schemas-microsoft-com:vml" Requires="v">
                <p:oleObj name="Equation" r:id="rId7" imgW="9156700" imgH="1955800" progId="Equation.3">
                  <p:embed/>
                </p:oleObj>
              </mc:Choice>
              <mc:Fallback>
                <p:oleObj name="Equation" r:id="rId7" imgW="9156700" imgH="1955800" progId="Equation.3">
                  <p:embed/>
                  <p:pic>
                    <p:nvPicPr>
                      <p:cNvPr id="47118" name="Object 14">
                        <a:extLst>
                          <a:ext uri="{FF2B5EF4-FFF2-40B4-BE49-F238E27FC236}">
                            <a16:creationId xmlns:a16="http://schemas.microsoft.com/office/drawing/2014/main" id="{27F35002-E66F-684E-970B-1371999B1A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5350" y="1955800"/>
                        <a:ext cx="4132263" cy="882650"/>
                      </a:xfrm>
                      <a:prstGeom prst="rect">
                        <a:avLst/>
                      </a:prstGeom>
                      <a:solidFill>
                        <a:srgbClr val="FFCC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DFF8FA9F-8A0F-A44D-A936-D24CE1B8861C}"/>
              </a:ext>
            </a:extLst>
          </p:cNvPr>
          <p:cNvSpPr txBox="1">
            <a:spLocks noChangeArrowheads="1"/>
          </p:cNvSpPr>
          <p:nvPr/>
        </p:nvSpPr>
        <p:spPr bwMode="auto">
          <a:xfrm>
            <a:off x="822325" y="0"/>
            <a:ext cx="7407275" cy="1295400"/>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i="1" dirty="0">
                <a:solidFill>
                  <a:srgbClr val="FF950E"/>
                </a:solidFill>
                <a:effectLst>
                  <a:outerShdw blurRad="38100" dist="38100" dir="2700000" algn="tl">
                    <a:srgbClr val="000000"/>
                  </a:outerShdw>
                </a:effectLst>
              </a:rPr>
              <a:t>Epidemic at Duffer’s Drift</a:t>
            </a:r>
            <a:endParaRPr lang="en-US" altLang="en-US" sz="4400" b="1" i="1" dirty="0">
              <a:solidFill>
                <a:srgbClr val="FF950E"/>
              </a:solidFill>
              <a:effectLst>
                <a:outerShdw blurRad="38100" dist="38100" dir="2700000" algn="tl">
                  <a:srgbClr val="000000"/>
                </a:outerShdw>
              </a:effectLst>
            </a:endParaRPr>
          </a:p>
        </p:txBody>
      </p:sp>
      <p:sp>
        <p:nvSpPr>
          <p:cNvPr id="94211" name="Text Box 2">
            <a:extLst>
              <a:ext uri="{FF2B5EF4-FFF2-40B4-BE49-F238E27FC236}">
                <a16:creationId xmlns:a16="http://schemas.microsoft.com/office/drawing/2014/main" id="{7B1BAD32-712C-894A-A2DA-80E09D600490}"/>
              </a:ext>
            </a:extLst>
          </p:cNvPr>
          <p:cNvSpPr txBox="1">
            <a:spLocks noChangeArrowheads="1"/>
          </p:cNvSpPr>
          <p:nvPr/>
        </p:nvSpPr>
        <p:spPr bwMode="auto">
          <a:xfrm>
            <a:off x="268224" y="1112520"/>
            <a:ext cx="8187563" cy="611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nSpc>
                <a:spcPct val="90000"/>
              </a:lnSpc>
              <a:spcBef>
                <a:spcPts val="600"/>
              </a:spcBef>
              <a:buClrTx/>
              <a:buFontTx/>
              <a:buNone/>
            </a:pPr>
            <a:endParaRPr lang="en-US" altLang="en-US" sz="2800" dirty="0">
              <a:solidFill>
                <a:srgbClr val="FFFF00"/>
              </a:solidFill>
              <a:latin typeface="Book Antiqua" panose="02040602050305030304" pitchFamily="18" charset="0"/>
            </a:endParaRPr>
          </a:p>
          <a:p>
            <a:pPr lvl="0">
              <a:lnSpc>
                <a:spcPct val="90000"/>
              </a:lnSpc>
              <a:spcBef>
                <a:spcPts val="600"/>
              </a:spcBef>
              <a:buClrTx/>
              <a:buSzTx/>
              <a:tabLst/>
            </a:pPr>
            <a:r>
              <a:rPr lang="en-US" altLang="en-US" sz="3200" dirty="0">
                <a:solidFill>
                  <a:srgbClr val="FFFF00"/>
                </a:solidFill>
                <a:latin typeface="Book Antiqua" panose="02040602050305030304" pitchFamily="18" charset="0"/>
              </a:rPr>
              <a:t>The adversary may not think like you! Ask: “How COULD I do this?”</a:t>
            </a:r>
          </a:p>
          <a:p>
            <a:pPr>
              <a:lnSpc>
                <a:spcPct val="90000"/>
              </a:lnSpc>
              <a:spcBef>
                <a:spcPts val="600"/>
              </a:spcBef>
              <a:buClrTx/>
              <a:buFontTx/>
              <a:buNone/>
            </a:pPr>
            <a:endParaRPr lang="en-US" altLang="en-US" sz="3200" dirty="0">
              <a:solidFill>
                <a:srgbClr val="FFFF00"/>
              </a:solidFill>
              <a:latin typeface="Book Antiqua" panose="02040602050305030304" pitchFamily="18" charset="0"/>
            </a:endParaRPr>
          </a:p>
          <a:p>
            <a:pPr>
              <a:lnSpc>
                <a:spcPct val="90000"/>
              </a:lnSpc>
              <a:spcBef>
                <a:spcPts val="600"/>
              </a:spcBef>
              <a:buClrTx/>
              <a:buFontTx/>
              <a:buNone/>
            </a:pPr>
            <a:r>
              <a:rPr lang="en-US" altLang="en-US" sz="3200" dirty="0">
                <a:solidFill>
                  <a:srgbClr val="FFFF00"/>
                </a:solidFill>
                <a:latin typeface="Book Antiqua" panose="02040602050305030304" pitchFamily="18" charset="0"/>
              </a:rPr>
              <a:t>As in “The </a:t>
            </a:r>
            <a:r>
              <a:rPr lang="en-US" altLang="en-US" sz="3200" dirty="0" err="1">
                <a:solidFill>
                  <a:srgbClr val="FFFF00"/>
                </a:solidFill>
                <a:latin typeface="Book Antiqua" panose="02040602050305030304" pitchFamily="18" charset="0"/>
              </a:rPr>
              <a:t>Defence</a:t>
            </a:r>
            <a:r>
              <a:rPr lang="en-US" altLang="en-US" sz="3200" dirty="0">
                <a:solidFill>
                  <a:srgbClr val="FFFF00"/>
                </a:solidFill>
                <a:latin typeface="Book Antiqua" panose="02040602050305030304" pitchFamily="18" charset="0"/>
              </a:rPr>
              <a:t> of Duffer’s Drift,” examine your position for ways to attack</a:t>
            </a:r>
          </a:p>
          <a:p>
            <a:pPr>
              <a:lnSpc>
                <a:spcPct val="90000"/>
              </a:lnSpc>
              <a:spcBef>
                <a:spcPts val="600"/>
              </a:spcBef>
              <a:buClrTx/>
              <a:buFontTx/>
              <a:buNone/>
            </a:pPr>
            <a:endParaRPr lang="en-US" altLang="en-US" sz="3200" dirty="0">
              <a:solidFill>
                <a:srgbClr val="FFFF00"/>
              </a:solidFill>
              <a:latin typeface="Book Antiqua" panose="02040602050305030304" pitchFamily="18" charset="0"/>
            </a:endParaRPr>
          </a:p>
          <a:p>
            <a:pPr>
              <a:lnSpc>
                <a:spcPct val="90000"/>
              </a:lnSpc>
              <a:spcBef>
                <a:spcPts val="600"/>
              </a:spcBef>
              <a:buClrTx/>
              <a:buFontTx/>
              <a:buNone/>
            </a:pPr>
            <a:r>
              <a:rPr lang="en-US" altLang="en-US" sz="3200" dirty="0">
                <a:solidFill>
                  <a:srgbClr val="FFFF00"/>
                </a:solidFill>
                <a:latin typeface="Book Antiqua" panose="02040602050305030304" pitchFamily="18" charset="0"/>
              </a:rPr>
              <a:t>We just gave the world a comprehensive tutorial on where we’re vulnerable.  COVID doesn’t seem to have been intentional, but what about the next one?</a:t>
            </a:r>
          </a:p>
          <a:p>
            <a:pPr>
              <a:lnSpc>
                <a:spcPct val="90000"/>
              </a:lnSpc>
              <a:spcBef>
                <a:spcPts val="600"/>
              </a:spcBef>
              <a:buClrTx/>
              <a:buFontTx/>
              <a:buNone/>
            </a:pPr>
            <a:endParaRPr lang="en-US" altLang="en-US" sz="3200" dirty="0">
              <a:solidFill>
                <a:srgbClr val="FFFF00"/>
              </a:solidFill>
              <a:latin typeface="Book Antiqua" panose="02040602050305030304" pitchFamily="18" charset="0"/>
            </a:endParaRPr>
          </a:p>
          <a:p>
            <a:pPr>
              <a:lnSpc>
                <a:spcPct val="90000"/>
              </a:lnSpc>
              <a:spcBef>
                <a:spcPts val="600"/>
              </a:spcBef>
              <a:buClrTx/>
              <a:buFontTx/>
              <a:buNone/>
            </a:pPr>
            <a:endParaRPr lang="en-US" altLang="en-US" sz="3200" dirty="0">
              <a:solidFill>
                <a:srgbClr val="FFFF00"/>
              </a:solidFill>
              <a:latin typeface="Book Antiqua" panose="02040602050305030304" pitchFamily="18" charset="0"/>
            </a:endParaRPr>
          </a:p>
        </p:txBody>
      </p:sp>
    </p:spTree>
    <p:extLst>
      <p:ext uri="{BB962C8B-B14F-4D97-AF65-F5344CB8AC3E}">
        <p14:creationId xmlns:p14="http://schemas.microsoft.com/office/powerpoint/2010/main" val="71035088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DFF8FA9F-8A0F-A44D-A936-D24CE1B8861C}"/>
              </a:ext>
            </a:extLst>
          </p:cNvPr>
          <p:cNvSpPr txBox="1">
            <a:spLocks noChangeArrowheads="1"/>
          </p:cNvSpPr>
          <p:nvPr/>
        </p:nvSpPr>
        <p:spPr bwMode="auto">
          <a:xfrm>
            <a:off x="822325" y="0"/>
            <a:ext cx="7407275" cy="1295400"/>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i="1" dirty="0">
                <a:solidFill>
                  <a:srgbClr val="FF950E"/>
                </a:solidFill>
                <a:effectLst>
                  <a:outerShdw blurRad="38100" dist="38100" dir="2700000" algn="tl">
                    <a:srgbClr val="000000"/>
                  </a:outerShdw>
                </a:effectLst>
              </a:rPr>
              <a:t>Lesson from COVID-19</a:t>
            </a:r>
            <a:endParaRPr lang="en-US" altLang="en-US" sz="4400" b="1" i="1" dirty="0">
              <a:solidFill>
                <a:srgbClr val="FF950E"/>
              </a:solidFill>
              <a:effectLst>
                <a:outerShdw blurRad="38100" dist="38100" dir="2700000" algn="tl">
                  <a:srgbClr val="000000"/>
                </a:outerShdw>
              </a:effectLst>
            </a:endParaRPr>
          </a:p>
        </p:txBody>
      </p:sp>
      <p:sp>
        <p:nvSpPr>
          <p:cNvPr id="94211" name="Text Box 2">
            <a:extLst>
              <a:ext uri="{FF2B5EF4-FFF2-40B4-BE49-F238E27FC236}">
                <a16:creationId xmlns:a16="http://schemas.microsoft.com/office/drawing/2014/main" id="{7B1BAD32-712C-894A-A2DA-80E09D600490}"/>
              </a:ext>
            </a:extLst>
          </p:cNvPr>
          <p:cNvSpPr txBox="1">
            <a:spLocks noChangeArrowheads="1"/>
          </p:cNvSpPr>
          <p:nvPr/>
        </p:nvSpPr>
        <p:spPr bwMode="auto">
          <a:xfrm>
            <a:off x="268224" y="1112520"/>
            <a:ext cx="8187563" cy="611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nSpc>
                <a:spcPct val="90000"/>
              </a:lnSpc>
              <a:spcBef>
                <a:spcPts val="600"/>
              </a:spcBef>
              <a:buClrTx/>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FontTx/>
              <a:buNone/>
            </a:pPr>
            <a:r>
              <a:rPr lang="en-US" altLang="en-US" sz="3200" dirty="0">
                <a:solidFill>
                  <a:srgbClr val="FFFF00"/>
                </a:solidFill>
                <a:latin typeface="Book Antiqua" panose="02040602050305030304" pitchFamily="18" charset="0"/>
              </a:rPr>
              <a:t>Standard epidemiology models use differential equations, focus on individual-to-individual transmission, so tend to be driven by a few “super-spreaders”</a:t>
            </a:r>
          </a:p>
          <a:p>
            <a:pPr>
              <a:lnSpc>
                <a:spcPct val="90000"/>
              </a:lnSpc>
              <a:spcBef>
                <a:spcPts val="600"/>
              </a:spcBef>
              <a:buClrTx/>
              <a:buFontTx/>
              <a:buNone/>
            </a:pPr>
            <a:r>
              <a:rPr lang="en-US" altLang="en-US" sz="3200" dirty="0">
                <a:solidFill>
                  <a:srgbClr val="FFFF00"/>
                </a:solidFill>
                <a:latin typeface="Book Antiqua" panose="02040602050305030304" pitchFamily="18" charset="0"/>
              </a:rPr>
              <a:t>COVID-19 is spread mostly by group gatherings.  We need a different way to model that.  One promising approach is </a:t>
            </a:r>
            <a:r>
              <a:rPr lang="en-US" altLang="en-US" sz="3200" dirty="0" err="1">
                <a:solidFill>
                  <a:srgbClr val="FFFF00"/>
                </a:solidFill>
                <a:latin typeface="Book Antiqua" panose="02040602050305030304" pitchFamily="18" charset="0"/>
              </a:rPr>
              <a:t>SIPMath</a:t>
            </a:r>
            <a:r>
              <a:rPr lang="en-US" altLang="en-US" sz="3200" dirty="0">
                <a:solidFill>
                  <a:srgbClr val="FFFF00"/>
                </a:solidFill>
                <a:latin typeface="Book Antiqua" panose="02040602050305030304" pitchFamily="18" charset="0"/>
              </a:rPr>
              <a:t> similar to the tanker spills: model the probability of events and then the risk of spread within such events.  (In progress)</a:t>
            </a:r>
          </a:p>
          <a:p>
            <a:pPr>
              <a:lnSpc>
                <a:spcPct val="90000"/>
              </a:lnSpc>
              <a:spcBef>
                <a:spcPts val="600"/>
              </a:spcBef>
              <a:buClrTx/>
              <a:buFontTx/>
              <a:buNone/>
            </a:pPr>
            <a:endParaRPr lang="en-US" altLang="en-US" sz="3200" dirty="0">
              <a:solidFill>
                <a:srgbClr val="FFFF00"/>
              </a:solidFill>
              <a:latin typeface="Book Antiqua" panose="02040602050305030304" pitchFamily="18" charset="0"/>
            </a:endParaRPr>
          </a:p>
        </p:txBody>
      </p:sp>
    </p:spTree>
    <p:extLst>
      <p:ext uri="{BB962C8B-B14F-4D97-AF65-F5344CB8AC3E}">
        <p14:creationId xmlns:p14="http://schemas.microsoft.com/office/powerpoint/2010/main" val="32897167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62E03437-3027-4E44-8553-C437AE35A2FC}"/>
              </a:ext>
            </a:extLst>
          </p:cNvPr>
          <p:cNvSpPr txBox="1">
            <a:spLocks noChangeArrowheads="1"/>
          </p:cNvSpPr>
          <p:nvPr/>
        </p:nvSpPr>
        <p:spPr bwMode="auto">
          <a:xfrm>
            <a:off x="822325" y="0"/>
            <a:ext cx="7407275" cy="1295400"/>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b="1" i="1">
                <a:solidFill>
                  <a:srgbClr val="FF950E"/>
                </a:solidFill>
                <a:effectLst>
                  <a:outerShdw blurRad="38100" dist="38100" dir="2700000" algn="tl">
                    <a:srgbClr val="000000"/>
                  </a:outerShdw>
                </a:effectLst>
              </a:rPr>
              <a:t>Recap: Thinking Differently</a:t>
            </a:r>
          </a:p>
        </p:txBody>
      </p:sp>
      <p:sp>
        <p:nvSpPr>
          <p:cNvPr id="98307" name="Text Box 2">
            <a:extLst>
              <a:ext uri="{FF2B5EF4-FFF2-40B4-BE49-F238E27FC236}">
                <a16:creationId xmlns:a16="http://schemas.microsoft.com/office/drawing/2014/main" id="{1B234CE3-EFDC-4445-8BE0-CF343214DF6D}"/>
              </a:ext>
            </a:extLst>
          </p:cNvPr>
          <p:cNvSpPr txBox="1">
            <a:spLocks noChangeArrowheads="1"/>
          </p:cNvSpPr>
          <p:nvPr/>
        </p:nvSpPr>
        <p:spPr bwMode="auto">
          <a:xfrm>
            <a:off x="549275" y="914400"/>
            <a:ext cx="8047038" cy="814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buClrTx/>
              <a:buFontTx/>
              <a:buNone/>
            </a:pPr>
            <a:r>
              <a:rPr lang="en-US" altLang="en-US" sz="3200">
                <a:solidFill>
                  <a:srgbClr val="FFFF00"/>
                </a:solidFill>
              </a:rPr>
              <a:t>Seek meaningful indirect measures of what is most important – don't settle for what is more easily defined and measured</a:t>
            </a:r>
          </a:p>
          <a:p>
            <a:pPr>
              <a:buClrTx/>
              <a:buFontTx/>
              <a:buNone/>
            </a:pPr>
            <a:r>
              <a:rPr lang="en-US" altLang="en-US" sz="3200">
                <a:solidFill>
                  <a:srgbClr val="FFFF00"/>
                </a:solidFill>
              </a:rPr>
              <a:t>Look carefully at informal communication, group structures, norms, taboos, narratives</a:t>
            </a:r>
          </a:p>
          <a:p>
            <a:pPr>
              <a:buClrTx/>
              <a:buFontTx/>
              <a:buNone/>
            </a:pPr>
            <a:r>
              <a:rPr lang="en-US" altLang="en-US" sz="3200">
                <a:solidFill>
                  <a:srgbClr val="FFFF00"/>
                </a:solidFill>
              </a:rPr>
              <a:t>Think in terms of multiple streams of overlapping and partially contradictory information – the world isn't all linear!</a:t>
            </a:r>
          </a:p>
          <a:p>
            <a:pPr>
              <a:buClrTx/>
              <a:buFontTx/>
              <a:buNone/>
            </a:pPr>
            <a:r>
              <a:rPr lang="en-US" altLang="en-US" sz="2800">
                <a:solidFill>
                  <a:srgbClr val="FFFF00"/>
                </a:solidFill>
                <a:latin typeface="Book Antiqua" panose="02040602050305030304" pitchFamily="18" charset="0"/>
              </a:rPr>
              <a:t>Pay particular attention to incentives</a:t>
            </a:r>
          </a:p>
          <a:p>
            <a:pPr>
              <a:buClrTx/>
              <a:buFontTx/>
              <a:buNone/>
            </a:pPr>
            <a:r>
              <a:rPr lang="en-US" altLang="en-US" sz="2800">
                <a:solidFill>
                  <a:srgbClr val="FFFF00"/>
                </a:solidFill>
                <a:latin typeface="Book Antiqua" panose="02040602050305030304" pitchFamily="18" charset="0"/>
              </a:rPr>
              <a:t>We need MUCH easier and more open sharing</a:t>
            </a: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p:txBody>
      </p:sp>
    </p:spTree>
    <p:extLst>
      <p:ext uri="{BB962C8B-B14F-4D97-AF65-F5344CB8AC3E}">
        <p14:creationId xmlns:p14="http://schemas.microsoft.com/office/powerpoint/2010/main" val="5319655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D28917AF-08D4-464D-951C-8D47C53BD2BD}"/>
              </a:ext>
            </a:extLst>
          </p:cNvPr>
          <p:cNvSpPr txBox="1">
            <a:spLocks noChangeArrowheads="1"/>
          </p:cNvSpPr>
          <p:nvPr/>
        </p:nvSpPr>
        <p:spPr bwMode="auto">
          <a:xfrm>
            <a:off x="868362" y="-247650"/>
            <a:ext cx="7407275" cy="1295400"/>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b="1" i="1" dirty="0">
                <a:solidFill>
                  <a:srgbClr val="FF950E"/>
                </a:solidFill>
                <a:effectLst>
                  <a:outerShdw blurRad="38100" dist="38100" dir="2700000" algn="tl">
                    <a:srgbClr val="000000"/>
                  </a:outerShdw>
                </a:effectLst>
              </a:rPr>
              <a:t>Reexamine Contracting</a:t>
            </a:r>
          </a:p>
        </p:txBody>
      </p:sp>
      <p:sp>
        <p:nvSpPr>
          <p:cNvPr id="96259" name="Text Box 2">
            <a:extLst>
              <a:ext uri="{FF2B5EF4-FFF2-40B4-BE49-F238E27FC236}">
                <a16:creationId xmlns:a16="http://schemas.microsoft.com/office/drawing/2014/main" id="{73EF0C02-475F-6D40-B6FE-7201DDFD47E5}"/>
              </a:ext>
            </a:extLst>
          </p:cNvPr>
          <p:cNvSpPr txBox="1">
            <a:spLocks noChangeArrowheads="1"/>
          </p:cNvSpPr>
          <p:nvPr/>
        </p:nvSpPr>
        <p:spPr bwMode="auto">
          <a:xfrm>
            <a:off x="319880" y="400050"/>
            <a:ext cx="8504237" cy="829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nSpc>
                <a:spcPct val="90000"/>
              </a:lnSpc>
              <a:spcBef>
                <a:spcPts val="600"/>
              </a:spcBef>
              <a:buClrTx/>
              <a:buFontTx/>
              <a:buNone/>
            </a:pPr>
            <a:endParaRPr lang="en-US" altLang="en-US" sz="2800" dirty="0">
              <a:solidFill>
                <a:srgbClr val="FFFF00"/>
              </a:solidFill>
              <a:latin typeface="Book Antiqua" panose="02040602050305030304" pitchFamily="18" charset="0"/>
            </a:endParaRPr>
          </a:p>
          <a:p>
            <a:pPr>
              <a:buClrTx/>
              <a:buFontTx/>
              <a:buNone/>
            </a:pPr>
            <a:r>
              <a:rPr lang="en-US" altLang="en-US" sz="2800" dirty="0">
                <a:solidFill>
                  <a:srgbClr val="FFFF00"/>
                </a:solidFill>
              </a:rPr>
              <a:t>Over-emphasizing task orders pushes the work toward least-cost solutions to well-defined questions – drives out multiple-talent analysts and discourages innovation</a:t>
            </a:r>
          </a:p>
          <a:p>
            <a:pPr>
              <a:buClrTx/>
              <a:buFontTx/>
              <a:buNone/>
            </a:pPr>
            <a:r>
              <a:rPr lang="en-US" altLang="en-US" sz="2800" dirty="0">
                <a:solidFill>
                  <a:srgbClr val="FFFF00"/>
                </a:solidFill>
              </a:rPr>
              <a:t>(But easier for contracting officers who can't evaluate unusual methods)</a:t>
            </a:r>
          </a:p>
          <a:p>
            <a:pPr>
              <a:buClrTx/>
              <a:buFontTx/>
              <a:buNone/>
            </a:pPr>
            <a:endParaRPr lang="en-US" altLang="en-US" sz="2800" dirty="0">
              <a:solidFill>
                <a:srgbClr val="FFFF00"/>
              </a:solidFill>
            </a:endParaRPr>
          </a:p>
          <a:p>
            <a:pPr>
              <a:buClrTx/>
              <a:buFontTx/>
              <a:buNone/>
            </a:pPr>
            <a:r>
              <a:rPr lang="en-US" altLang="en-US" sz="2800" dirty="0">
                <a:solidFill>
                  <a:srgbClr val="FFFF00"/>
                </a:solidFill>
              </a:rPr>
              <a:t>Use creative vehicles (for example, fixed-price with a final subtask to fix everything you didn't like after it met specifications)</a:t>
            </a:r>
          </a:p>
          <a:p>
            <a:pPr>
              <a:buClrTx/>
              <a:buFontTx/>
              <a:buNone/>
            </a:pPr>
            <a:endParaRPr lang="en-US" altLang="en-US" sz="2800" dirty="0">
              <a:solidFill>
                <a:srgbClr val="FFFF00"/>
              </a:solidFill>
            </a:endParaRPr>
          </a:p>
          <a:p>
            <a:pPr>
              <a:buClrTx/>
              <a:buFontTx/>
              <a:buNone/>
            </a:pPr>
            <a:r>
              <a:rPr lang="en-US" altLang="en-US" sz="2800" dirty="0">
                <a:solidFill>
                  <a:srgbClr val="FFFF00"/>
                </a:solidFill>
              </a:rPr>
              <a:t>Hard to evaluate creative work – need unusual combined skill sets to do this well; rely more on diverse peer teams</a:t>
            </a:r>
          </a:p>
          <a:p>
            <a:pPr>
              <a:lnSpc>
                <a:spcPct val="90000"/>
              </a:lnSpc>
              <a:spcBef>
                <a:spcPts val="600"/>
              </a:spcBef>
              <a:buClrTx/>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FontTx/>
              <a:buNone/>
            </a:pPr>
            <a:endParaRPr lang="en-US" altLang="en-US" sz="2800" dirty="0">
              <a:solidFill>
                <a:srgbClr val="FFFF00"/>
              </a:solidFill>
              <a:latin typeface="Book Antiqua" panose="02040602050305030304" pitchFamily="18" charset="0"/>
            </a:endParaRPr>
          </a:p>
        </p:txBody>
      </p:sp>
      <p:pic>
        <p:nvPicPr>
          <p:cNvPr id="2" name="Picture 1">
            <a:extLst>
              <a:ext uri="{FF2B5EF4-FFF2-40B4-BE49-F238E27FC236}">
                <a16:creationId xmlns:a16="http://schemas.microsoft.com/office/drawing/2014/main" id="{1AC7AA66-223D-E84C-AAC0-64A1BB5DB6E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828902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271D6786-5474-BD40-BBA5-898FF13080A7}"/>
              </a:ext>
            </a:extLst>
          </p:cNvPr>
          <p:cNvSpPr txBox="1">
            <a:spLocks noChangeArrowheads="1"/>
          </p:cNvSpPr>
          <p:nvPr/>
        </p:nvSpPr>
        <p:spPr bwMode="auto">
          <a:xfrm>
            <a:off x="822325" y="0"/>
            <a:ext cx="7407275" cy="1295400"/>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b="1" i="1">
                <a:solidFill>
                  <a:srgbClr val="FF950E"/>
                </a:solidFill>
                <a:effectLst>
                  <a:outerShdw blurRad="38100" dist="38100" dir="2700000" algn="tl">
                    <a:srgbClr val="000000"/>
                  </a:outerShdw>
                </a:effectLst>
              </a:rPr>
              <a:t>Avoiding Obstruction</a:t>
            </a:r>
            <a:r>
              <a:rPr lang="en-US" altLang="en-US" sz="4400" b="1" i="1">
                <a:solidFill>
                  <a:srgbClr val="FF860C"/>
                </a:solidFill>
                <a:effectLst>
                  <a:outerShdw blurRad="38100" dist="38100" dir="2700000" algn="tl">
                    <a:srgbClr val="000000"/>
                  </a:outerShdw>
                </a:effectLst>
              </a:rPr>
              <a:t>s</a:t>
            </a:r>
          </a:p>
        </p:txBody>
      </p:sp>
      <p:sp>
        <p:nvSpPr>
          <p:cNvPr id="100355" name="Text Box 2">
            <a:extLst>
              <a:ext uri="{FF2B5EF4-FFF2-40B4-BE49-F238E27FC236}">
                <a16:creationId xmlns:a16="http://schemas.microsoft.com/office/drawing/2014/main" id="{53598E8A-EFD7-754E-93B1-59F6B7AEF1A3}"/>
              </a:ext>
            </a:extLst>
          </p:cNvPr>
          <p:cNvSpPr txBox="1">
            <a:spLocks noChangeArrowheads="1"/>
          </p:cNvSpPr>
          <p:nvPr/>
        </p:nvSpPr>
        <p:spPr bwMode="auto">
          <a:xfrm>
            <a:off x="549275" y="914400"/>
            <a:ext cx="8047038"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buClrTx/>
              <a:buFontTx/>
              <a:buNone/>
            </a:pPr>
            <a:r>
              <a:rPr lang="en-US" altLang="en-US" sz="3200">
                <a:solidFill>
                  <a:srgbClr val="FFFF00"/>
                </a:solidFill>
              </a:rPr>
              <a:t>Don't let lack of statistical significance be used to suppress interesting conjectures</a:t>
            </a:r>
          </a:p>
          <a:p>
            <a:pPr>
              <a:buClrTx/>
              <a:buFontTx/>
              <a:buNone/>
            </a:pPr>
            <a:r>
              <a:rPr lang="en-US" altLang="en-US" sz="2800">
                <a:solidFill>
                  <a:srgbClr val="FFFF00"/>
                </a:solidFill>
                <a:latin typeface="Book Antiqua" panose="02040602050305030304" pitchFamily="18" charset="0"/>
              </a:rPr>
              <a:t>Resist orthodoxies about scales (e.g. Likert)</a:t>
            </a:r>
          </a:p>
          <a:p>
            <a:pPr>
              <a:buClrTx/>
              <a:buFontTx/>
              <a:buNone/>
            </a:pPr>
            <a:r>
              <a:rPr lang="en-US" altLang="en-US" sz="3200">
                <a:solidFill>
                  <a:srgbClr val="FFFF00"/>
                </a:solidFill>
              </a:rPr>
              <a:t>Don't be afraid to mix qualitative and quantitative approaches – for example, count stories in which certain items appear</a:t>
            </a:r>
          </a:p>
          <a:p>
            <a:pPr>
              <a:buClrTx/>
              <a:buFontTx/>
              <a:buNone/>
            </a:pPr>
            <a:r>
              <a:rPr lang="en-US" altLang="en-US" sz="3200">
                <a:solidFill>
                  <a:srgbClr val="FFFF00"/>
                </a:solidFill>
              </a:rPr>
              <a:t>Rethink contracting and evaluation approaches to encourage innovation</a:t>
            </a:r>
          </a:p>
          <a:p>
            <a:pPr>
              <a:buClrTx/>
              <a:buFontTx/>
              <a:buNone/>
            </a:pPr>
            <a:r>
              <a:rPr lang="en-US" altLang="en-US" sz="3200">
                <a:solidFill>
                  <a:srgbClr val="FFFF00"/>
                </a:solidFill>
              </a:rPr>
              <a:t>Promote sharing among teammates (data stores)</a:t>
            </a: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FontTx/>
              <a:buNone/>
            </a:pPr>
            <a:endParaRPr lang="en-US" altLang="en-US" sz="2800">
              <a:solidFill>
                <a:srgbClr val="FFFF00"/>
              </a:solidFill>
              <a:latin typeface="Book Antiqua" panose="02040602050305030304" pitchFamily="18" charset="0"/>
            </a:endParaRPr>
          </a:p>
        </p:txBody>
      </p:sp>
    </p:spTree>
    <p:extLst>
      <p:ext uri="{BB962C8B-B14F-4D97-AF65-F5344CB8AC3E}">
        <p14:creationId xmlns:p14="http://schemas.microsoft.com/office/powerpoint/2010/main" val="30053127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30C12E7E-E00C-4445-AB17-B1FCFA626EEA}"/>
              </a:ext>
            </a:extLst>
          </p:cNvPr>
          <p:cNvSpPr txBox="1">
            <a:spLocks noChangeArrowheads="1"/>
          </p:cNvSpPr>
          <p:nvPr/>
        </p:nvSpPr>
        <p:spPr bwMode="auto">
          <a:xfrm>
            <a:off x="838200" y="182563"/>
            <a:ext cx="7026275" cy="1006475"/>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b="1" i="1" dirty="0">
                <a:solidFill>
                  <a:srgbClr val="FF950E"/>
                </a:solidFill>
                <a:effectLst>
                  <a:outerShdw blurRad="38100" dist="38100" dir="2700000" algn="tl">
                    <a:srgbClr val="000000"/>
                  </a:outerShdw>
                </a:effectLst>
              </a:rPr>
              <a:t>Recap: Defining and Depicting Risk</a:t>
            </a:r>
          </a:p>
        </p:txBody>
      </p:sp>
      <p:sp>
        <p:nvSpPr>
          <p:cNvPr id="36866" name="Text Box 2">
            <a:extLst>
              <a:ext uri="{FF2B5EF4-FFF2-40B4-BE49-F238E27FC236}">
                <a16:creationId xmlns:a16="http://schemas.microsoft.com/office/drawing/2014/main" id="{78AD29C6-4633-CC4F-80F6-221425B53D29}"/>
              </a:ext>
            </a:extLst>
          </p:cNvPr>
          <p:cNvSpPr txBox="1">
            <a:spLocks noChangeArrowheads="1"/>
          </p:cNvSpPr>
          <p:nvPr/>
        </p:nvSpPr>
        <p:spPr bwMode="auto">
          <a:xfrm>
            <a:off x="393700" y="990600"/>
            <a:ext cx="83566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r>
              <a:rPr lang="en-US" altLang="en-US" sz="2800">
                <a:solidFill>
                  <a:srgbClr val="FFFF00"/>
                </a:solidFill>
                <a:latin typeface="Book Antiqua" panose="02040602050305030304" pitchFamily="18" charset="0"/>
              </a:rPr>
              <a:t>Probabilities are ALWAYS quantitative</a:t>
            </a: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r>
              <a:rPr lang="en-US" altLang="en-US" sz="2800">
                <a:solidFill>
                  <a:srgbClr val="FFFF00"/>
                </a:solidFill>
                <a:latin typeface="Book Antiqua" panose="02040602050305030304" pitchFamily="18" charset="0"/>
              </a:rPr>
              <a:t>Any number should be accompanied by another number depicting how uncertain we are</a:t>
            </a: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r>
              <a:rPr lang="en-US" altLang="en-US" sz="2800">
                <a:solidFill>
                  <a:srgbClr val="FFFF00"/>
                </a:solidFill>
                <a:latin typeface="Book Antiqua" panose="02040602050305030304" pitchFamily="18" charset="0"/>
              </a:rPr>
              <a:t>Defining what the risk is depends on which way you’re betting!  (If you’ve shorted the stock, your risk is that it will go </a:t>
            </a:r>
            <a:r>
              <a:rPr lang="en-US" altLang="en-US" sz="2800" b="1">
                <a:solidFill>
                  <a:srgbClr val="FFFF00"/>
                </a:solidFill>
                <a:latin typeface="Book Antiqua" panose="02040602050305030304" pitchFamily="18" charset="0"/>
              </a:rPr>
              <a:t>up</a:t>
            </a:r>
            <a:r>
              <a:rPr lang="en-US" altLang="en-US" sz="2800">
                <a:solidFill>
                  <a:srgbClr val="FFFF00"/>
                </a:solidFill>
                <a:latin typeface="Book Antiqua" panose="02040602050305030304" pitchFamily="18" charset="0"/>
              </a:rPr>
              <a:t>!)</a:t>
            </a: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r>
              <a:rPr lang="en-US" altLang="en-US" sz="2800">
                <a:solidFill>
                  <a:srgbClr val="FFFF00"/>
                </a:solidFill>
                <a:latin typeface="Book Antiqua" panose="02040602050305030304" pitchFamily="18" charset="0"/>
              </a:rPr>
              <a:t>Beware of “analysis placebos” that make you feel more confident without reducing uncertainty</a:t>
            </a:r>
          </a:p>
          <a:p>
            <a:pPr>
              <a:lnSpc>
                <a:spcPct val="90000"/>
              </a:lnSpc>
              <a:spcBef>
                <a:spcPts val="600"/>
              </a:spcBef>
              <a:buClrTx/>
              <a:buSzPct val="7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45000"/>
              <a:buFontTx/>
              <a:buNone/>
            </a:pPr>
            <a:endParaRPr lang="en-US" altLang="en-US" sz="2800">
              <a:solidFill>
                <a:srgbClr val="FFFF00"/>
              </a:solidFill>
              <a:latin typeface="Book Antiqua" panose="02040602050305030304" pitchFamily="18" charset="0"/>
            </a:endParaRPr>
          </a:p>
          <a:p>
            <a:pPr>
              <a:lnSpc>
                <a:spcPct val="90000"/>
              </a:lnSpc>
              <a:spcBef>
                <a:spcPts val="600"/>
              </a:spcBef>
              <a:buClrTx/>
              <a:buSzPct val="75000"/>
              <a:buFontTx/>
              <a:buNone/>
            </a:pPr>
            <a:r>
              <a:rPr lang="en-US" altLang="en-US" sz="2800">
                <a:solidFill>
                  <a:srgbClr val="FFFF00"/>
                </a:solidFill>
                <a:latin typeface="Book Antiqua" panose="02040602050305030304" pitchFamily="18" charset="0"/>
              </a:rPr>
              <a:t> </a:t>
            </a:r>
          </a:p>
        </p:txBody>
      </p:sp>
      <p:pic>
        <p:nvPicPr>
          <p:cNvPr id="2" name="Picture 1">
            <a:extLst>
              <a:ext uri="{FF2B5EF4-FFF2-40B4-BE49-F238E27FC236}">
                <a16:creationId xmlns:a16="http://schemas.microsoft.com/office/drawing/2014/main" id="{DECFED6B-A509-264A-89B1-11246B677CB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6790760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686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6866">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6866">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686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916B5223-5696-7D45-8D83-3281B64A7543}"/>
              </a:ext>
            </a:extLst>
          </p:cNvPr>
          <p:cNvSpPr txBox="1">
            <a:spLocks noChangeArrowheads="1"/>
          </p:cNvSpPr>
          <p:nvPr/>
        </p:nvSpPr>
        <p:spPr bwMode="auto">
          <a:xfrm>
            <a:off x="838200" y="182563"/>
            <a:ext cx="7026275" cy="1006475"/>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b="1" i="1" dirty="0">
                <a:solidFill>
                  <a:srgbClr val="FF950E"/>
                </a:solidFill>
                <a:effectLst>
                  <a:outerShdw blurRad="38100" dist="38100" dir="2700000" algn="tl">
                    <a:srgbClr val="000000"/>
                  </a:outerShdw>
                </a:effectLst>
              </a:rPr>
              <a:t>Summary and Conclusions</a:t>
            </a:r>
          </a:p>
        </p:txBody>
      </p:sp>
      <p:sp>
        <p:nvSpPr>
          <p:cNvPr id="36866" name="Text Box 2">
            <a:extLst>
              <a:ext uri="{FF2B5EF4-FFF2-40B4-BE49-F238E27FC236}">
                <a16:creationId xmlns:a16="http://schemas.microsoft.com/office/drawing/2014/main" id="{3286BAAF-32E0-6B45-900E-E187D83450EC}"/>
              </a:ext>
            </a:extLst>
          </p:cNvPr>
          <p:cNvSpPr txBox="1">
            <a:spLocks noChangeArrowheads="1"/>
          </p:cNvSpPr>
          <p:nvPr/>
        </p:nvSpPr>
        <p:spPr bwMode="auto">
          <a:xfrm>
            <a:off x="393700" y="1335087"/>
            <a:ext cx="83566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nSpc>
                <a:spcPct val="90000"/>
              </a:lnSpc>
              <a:spcBef>
                <a:spcPts val="600"/>
              </a:spcBef>
              <a:buClrTx/>
              <a:buSzPct val="75000"/>
              <a:buFontTx/>
              <a:buNone/>
            </a:pPr>
            <a:r>
              <a:rPr lang="en-US" altLang="en-US" sz="2800" dirty="0">
                <a:solidFill>
                  <a:srgbClr val="FFFF00"/>
                </a:solidFill>
                <a:latin typeface="Book Antiqua" panose="02040602050305030304" pitchFamily="18" charset="0"/>
              </a:rPr>
              <a:t>We can't defeat creative adversaries and respond to new, largely unknown risks by thinking the same way we've always thought!</a:t>
            </a:r>
          </a:p>
          <a:p>
            <a:pPr>
              <a:lnSpc>
                <a:spcPct val="90000"/>
              </a:lnSpc>
              <a:spcBef>
                <a:spcPts val="600"/>
              </a:spcBef>
              <a:buClrTx/>
              <a:buSzPct val="75000"/>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SzPct val="75000"/>
              <a:buFontTx/>
              <a:buNone/>
            </a:pPr>
            <a:r>
              <a:rPr lang="en-US" altLang="en-US" sz="2800" dirty="0">
                <a:solidFill>
                  <a:srgbClr val="FFFF00"/>
                </a:solidFill>
                <a:latin typeface="Book Antiqua" panose="02040602050305030304" pitchFamily="18" charset="0"/>
              </a:rPr>
              <a:t>Elicit creative adversary actions – wargames, “white hat hackers,” “what could someone do”</a:t>
            </a:r>
          </a:p>
          <a:p>
            <a:pPr>
              <a:lnSpc>
                <a:spcPct val="90000"/>
              </a:lnSpc>
              <a:spcBef>
                <a:spcPts val="600"/>
              </a:spcBef>
              <a:buClrTx/>
              <a:buSzPct val="75000"/>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SzPct val="75000"/>
              <a:buFontTx/>
              <a:buNone/>
            </a:pPr>
            <a:r>
              <a:rPr lang="en-US" altLang="en-US" sz="2800" dirty="0">
                <a:solidFill>
                  <a:srgbClr val="FFFF00"/>
                </a:solidFill>
                <a:latin typeface="Book Antiqua" panose="02040602050305030304" pitchFamily="18" charset="0"/>
              </a:rPr>
              <a:t>Fold these “what-ifs” into </a:t>
            </a:r>
            <a:r>
              <a:rPr lang="en-US" altLang="en-US" sz="2800">
                <a:solidFill>
                  <a:srgbClr val="FFFF00"/>
                </a:solidFill>
                <a:latin typeface="Book Antiqua" panose="02040602050305030304" pitchFamily="18" charset="0"/>
              </a:rPr>
              <a:t>quantitative estimates</a:t>
            </a:r>
            <a:endParaRPr lang="en-US" altLang="en-US" sz="2800" dirty="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SzPct val="75000"/>
              <a:buFontTx/>
              <a:buNone/>
            </a:pPr>
            <a:r>
              <a:rPr lang="en-US" altLang="en-US" sz="2800" dirty="0">
                <a:solidFill>
                  <a:srgbClr val="FFFF00"/>
                </a:solidFill>
                <a:latin typeface="Book Antiqua" panose="02040602050305030304" pitchFamily="18" charset="0"/>
              </a:rPr>
              <a:t>“The greatest threat to our security is inertia in the thinking of those responsible for our security”</a:t>
            </a:r>
          </a:p>
          <a:p>
            <a:pPr>
              <a:lnSpc>
                <a:spcPct val="90000"/>
              </a:lnSpc>
              <a:spcBef>
                <a:spcPts val="600"/>
              </a:spcBef>
              <a:buClrTx/>
              <a:buSzPct val="75000"/>
              <a:buFontTx/>
              <a:buNone/>
            </a:pPr>
            <a:r>
              <a:rPr lang="en-US" altLang="en-US" sz="2800" dirty="0">
                <a:solidFill>
                  <a:srgbClr val="FFFF00"/>
                </a:solidFill>
                <a:latin typeface="Book Antiqua" panose="02040602050305030304" pitchFamily="18" charset="0"/>
              </a:rPr>
              <a:t>– David Ben-Gurion</a:t>
            </a:r>
          </a:p>
          <a:p>
            <a:pPr>
              <a:lnSpc>
                <a:spcPct val="90000"/>
              </a:lnSpc>
              <a:spcBef>
                <a:spcPts val="600"/>
              </a:spcBef>
              <a:buClrTx/>
              <a:buSzPct val="75000"/>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SzPct val="45000"/>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SzPct val="75000"/>
              <a:buFontTx/>
              <a:buNone/>
            </a:pPr>
            <a:r>
              <a:rPr lang="en-US" altLang="en-US" sz="2800" dirty="0">
                <a:solidFill>
                  <a:srgbClr val="FFFF00"/>
                </a:solidFill>
                <a:latin typeface="Book Antiqua" panose="02040602050305030304" pitchFamily="18" charset="0"/>
              </a:rPr>
              <a:t> </a:t>
            </a:r>
          </a:p>
        </p:txBody>
      </p:sp>
    </p:spTree>
    <p:extLst>
      <p:ext uri="{BB962C8B-B14F-4D97-AF65-F5344CB8AC3E}">
        <p14:creationId xmlns:p14="http://schemas.microsoft.com/office/powerpoint/2010/main" val="325703799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686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916B5223-5696-7D45-8D83-3281B64A7543}"/>
              </a:ext>
            </a:extLst>
          </p:cNvPr>
          <p:cNvSpPr txBox="1">
            <a:spLocks noChangeArrowheads="1"/>
          </p:cNvSpPr>
          <p:nvPr/>
        </p:nvSpPr>
        <p:spPr bwMode="auto">
          <a:xfrm>
            <a:off x="838200" y="182563"/>
            <a:ext cx="7026275" cy="1006475"/>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a:buSzPct val="100000"/>
              <a:defRPr/>
            </a:pPr>
            <a:r>
              <a:rPr lang="en-US" altLang="en-US" sz="4400" i="1" dirty="0">
                <a:solidFill>
                  <a:srgbClr val="FF950E"/>
                </a:solidFill>
                <a:effectLst>
                  <a:outerShdw blurRad="38100" dist="38100" dir="2700000" algn="tl">
                    <a:srgbClr val="000000"/>
                  </a:outerShdw>
                </a:effectLst>
              </a:rPr>
              <a:t>Reference</a:t>
            </a:r>
            <a:endParaRPr lang="en-US" altLang="en-US" sz="4400" b="1" i="1" dirty="0">
              <a:solidFill>
                <a:srgbClr val="FF950E"/>
              </a:solidFill>
              <a:effectLst>
                <a:outerShdw blurRad="38100" dist="38100" dir="2700000" algn="tl">
                  <a:srgbClr val="000000"/>
                </a:outerShdw>
              </a:effectLst>
            </a:endParaRPr>
          </a:p>
        </p:txBody>
      </p:sp>
      <p:sp>
        <p:nvSpPr>
          <p:cNvPr id="36866" name="Text Box 2">
            <a:extLst>
              <a:ext uri="{FF2B5EF4-FFF2-40B4-BE49-F238E27FC236}">
                <a16:creationId xmlns:a16="http://schemas.microsoft.com/office/drawing/2014/main" id="{3286BAAF-32E0-6B45-900E-E187D83450EC}"/>
              </a:ext>
            </a:extLst>
          </p:cNvPr>
          <p:cNvSpPr txBox="1">
            <a:spLocks noChangeArrowheads="1"/>
          </p:cNvSpPr>
          <p:nvPr/>
        </p:nvSpPr>
        <p:spPr bwMode="auto">
          <a:xfrm>
            <a:off x="393700" y="1335087"/>
            <a:ext cx="83566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ＭＳ Ｐゴシック" panose="020B0600070205080204" pitchFamily="34" charset="-128"/>
              </a:defRPr>
            </a:lvl9pPr>
          </a:lstStyle>
          <a:p>
            <a:pPr>
              <a:lnSpc>
                <a:spcPct val="90000"/>
              </a:lnSpc>
              <a:spcBef>
                <a:spcPts val="600"/>
              </a:spcBef>
              <a:buClrTx/>
              <a:buSzPct val="75000"/>
              <a:buFontTx/>
              <a:buNone/>
            </a:pPr>
            <a:r>
              <a:rPr lang="en-US" altLang="en-US" sz="2800" dirty="0">
                <a:solidFill>
                  <a:srgbClr val="FFFF00"/>
                </a:solidFill>
                <a:latin typeface="Book Antiqua" panose="02040602050305030304" pitchFamily="18" charset="0"/>
              </a:rPr>
              <a:t>McCrystal, Stanley, and Anna </a:t>
            </a:r>
            <a:r>
              <a:rPr lang="en-US" altLang="en-US" sz="2800" dirty="0" err="1">
                <a:solidFill>
                  <a:srgbClr val="FFFF00"/>
                </a:solidFill>
                <a:latin typeface="Book Antiqua" panose="02040602050305030304" pitchFamily="18" charset="0"/>
              </a:rPr>
              <a:t>Butrico</a:t>
            </a:r>
            <a:r>
              <a:rPr lang="en-US" altLang="en-US" sz="2800" dirty="0">
                <a:solidFill>
                  <a:srgbClr val="FFFF00"/>
                </a:solidFill>
                <a:latin typeface="Book Antiqua" panose="02040602050305030304" pitchFamily="18" charset="0"/>
              </a:rPr>
              <a:t>, </a:t>
            </a:r>
            <a:r>
              <a:rPr lang="en-US" altLang="en-US" sz="2800" i="1" dirty="0">
                <a:solidFill>
                  <a:srgbClr val="FFFF00"/>
                </a:solidFill>
                <a:latin typeface="Book Antiqua" panose="02040602050305030304" pitchFamily="18" charset="0"/>
              </a:rPr>
              <a:t>RISK: A User’s Guide, </a:t>
            </a:r>
            <a:r>
              <a:rPr lang="en-US" altLang="en-US" sz="2800" dirty="0">
                <a:solidFill>
                  <a:srgbClr val="FFFF00"/>
                </a:solidFill>
                <a:latin typeface="Book Antiqua" panose="02040602050305030304" pitchFamily="18" charset="0"/>
              </a:rPr>
              <a:t>Penguin, 2021</a:t>
            </a:r>
          </a:p>
          <a:p>
            <a:pPr>
              <a:lnSpc>
                <a:spcPct val="90000"/>
              </a:lnSpc>
              <a:spcBef>
                <a:spcPts val="600"/>
              </a:spcBef>
              <a:buClrTx/>
              <a:buSzPct val="75000"/>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SzPct val="75000"/>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SzPct val="45000"/>
              <a:buFontTx/>
              <a:buNone/>
            </a:pPr>
            <a:endParaRPr lang="en-US" altLang="en-US" sz="2800" dirty="0">
              <a:solidFill>
                <a:srgbClr val="FFFF00"/>
              </a:solidFill>
              <a:latin typeface="Book Antiqua" panose="02040602050305030304" pitchFamily="18" charset="0"/>
            </a:endParaRPr>
          </a:p>
          <a:p>
            <a:pPr>
              <a:lnSpc>
                <a:spcPct val="90000"/>
              </a:lnSpc>
              <a:spcBef>
                <a:spcPts val="600"/>
              </a:spcBef>
              <a:buClrTx/>
              <a:buSzPct val="75000"/>
              <a:buFontTx/>
              <a:buNone/>
            </a:pPr>
            <a:r>
              <a:rPr lang="en-US" altLang="en-US" sz="2800" dirty="0">
                <a:solidFill>
                  <a:srgbClr val="FFFF00"/>
                </a:solidFill>
                <a:latin typeface="Book Antiqua" panose="02040602050305030304" pitchFamily="18" charset="0"/>
              </a:rPr>
              <a:t> </a:t>
            </a:r>
          </a:p>
        </p:txBody>
      </p:sp>
    </p:spTree>
    <p:extLst>
      <p:ext uri="{BB962C8B-B14F-4D97-AF65-F5344CB8AC3E}">
        <p14:creationId xmlns:p14="http://schemas.microsoft.com/office/powerpoint/2010/main" val="359615910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6D500D21-EE63-C14F-8C52-E3D05B314F15}"/>
              </a:ext>
            </a:extLst>
          </p:cNvPr>
          <p:cNvSpPr>
            <a:spLocks noGrp="1" noChangeArrowheads="1"/>
          </p:cNvSpPr>
          <p:nvPr>
            <p:ph type="title"/>
          </p:nvPr>
        </p:nvSpPr>
        <p:spPr/>
        <p:txBody>
          <a:bodyPr/>
          <a:lstStyle/>
          <a:p>
            <a:r>
              <a:rPr lang="en-US" altLang="en-US" dirty="0">
                <a:solidFill>
                  <a:srgbClr val="FFFF00"/>
                </a:solidFill>
              </a:rPr>
              <a:t>Non-Discrete Consequences</a:t>
            </a:r>
          </a:p>
        </p:txBody>
      </p:sp>
      <p:graphicFrame>
        <p:nvGraphicFramePr>
          <p:cNvPr id="53251" name="Object 3">
            <a:extLst>
              <a:ext uri="{FF2B5EF4-FFF2-40B4-BE49-F238E27FC236}">
                <a16:creationId xmlns:a16="http://schemas.microsoft.com/office/drawing/2014/main" id="{21E37EF2-B5EA-3F4C-8B49-0C2A8BF6F25D}"/>
              </a:ext>
            </a:extLst>
          </p:cNvPr>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name="Equation" r:id="rId3" imgW="8229600" imgH="14401800" progId="Equation.3">
                  <p:embed/>
                </p:oleObj>
              </mc:Choice>
              <mc:Fallback>
                <p:oleObj name="Equation" r:id="rId3" imgW="8229600" imgH="14401800" progId="Equation.3">
                  <p:embed/>
                  <p:pic>
                    <p:nvPicPr>
                      <p:cNvPr id="53251" name="Object 3">
                        <a:extLst>
                          <a:ext uri="{FF2B5EF4-FFF2-40B4-BE49-F238E27FC236}">
                            <a16:creationId xmlns:a16="http://schemas.microsoft.com/office/drawing/2014/main" id="{21E37EF2-B5EA-3F4C-8B49-0C2A8BF6F2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252" name="Rectangle 4">
            <a:extLst>
              <a:ext uri="{FF2B5EF4-FFF2-40B4-BE49-F238E27FC236}">
                <a16:creationId xmlns:a16="http://schemas.microsoft.com/office/drawing/2014/main" id="{D64899EC-98B9-FE41-8EE1-2FBB26CD1691}"/>
              </a:ext>
            </a:extLst>
          </p:cNvPr>
          <p:cNvSpPr>
            <a:spLocks noChangeArrowheads="1"/>
          </p:cNvSpPr>
          <p:nvPr/>
        </p:nvSpPr>
        <p:spPr bwMode="auto">
          <a:xfrm>
            <a:off x="635000" y="3187700"/>
            <a:ext cx="3119438"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dirty="0">
                <a:solidFill>
                  <a:srgbClr val="FFFF00"/>
                </a:solidFill>
                <a:latin typeface="Times New Roman" panose="02020603050405020304" pitchFamily="18" charset="0"/>
              </a:rPr>
              <a:t>Value of Risk</a:t>
            </a:r>
          </a:p>
          <a:p>
            <a:r>
              <a:rPr lang="en-US" altLang="en-US" sz="4000" dirty="0">
                <a:solidFill>
                  <a:srgbClr val="FFFF00"/>
                </a:solidFill>
                <a:latin typeface="Book Antiqua" panose="02040602050305030304" pitchFamily="18" charset="0"/>
              </a:rPr>
              <a:t>    </a:t>
            </a:r>
          </a:p>
          <a:p>
            <a:r>
              <a:rPr lang="en-US" altLang="en-US" sz="4000" dirty="0">
                <a:solidFill>
                  <a:srgbClr val="FFFF00"/>
                </a:solidFill>
                <a:latin typeface="Book Antiqua" panose="02040602050305030304" pitchFamily="18" charset="0"/>
              </a:rPr>
              <a:t>    V</a:t>
            </a:r>
            <a:r>
              <a:rPr lang="en-US" altLang="en-US" sz="4000" baseline="-25000" dirty="0">
                <a:solidFill>
                  <a:srgbClr val="FFFF00"/>
                </a:solidFill>
                <a:latin typeface="Book Antiqua" panose="02040602050305030304" pitchFamily="18" charset="0"/>
              </a:rPr>
              <a:t>R</a:t>
            </a:r>
            <a:r>
              <a:rPr lang="en-US" altLang="en-US" sz="4000" dirty="0">
                <a:solidFill>
                  <a:srgbClr val="FFFF00"/>
                </a:solidFill>
                <a:latin typeface="Book Antiqua" panose="02040602050305030304" pitchFamily="18" charset="0"/>
              </a:rPr>
              <a:t>  = </a:t>
            </a:r>
          </a:p>
        </p:txBody>
      </p:sp>
      <p:sp>
        <p:nvSpPr>
          <p:cNvPr id="53253" name="Rectangle 5">
            <a:extLst>
              <a:ext uri="{FF2B5EF4-FFF2-40B4-BE49-F238E27FC236}">
                <a16:creationId xmlns:a16="http://schemas.microsoft.com/office/drawing/2014/main" id="{239F0446-C257-B542-8F4B-AFCF03FFC0C6}"/>
              </a:ext>
            </a:extLst>
          </p:cNvPr>
          <p:cNvSpPr>
            <a:spLocks noChangeArrowheads="1"/>
          </p:cNvSpPr>
          <p:nvPr/>
        </p:nvSpPr>
        <p:spPr bwMode="auto">
          <a:xfrm>
            <a:off x="609600" y="1985963"/>
            <a:ext cx="26098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dirty="0">
                <a:solidFill>
                  <a:srgbClr val="FFFF00"/>
                </a:solidFill>
                <a:latin typeface="Times New Roman" panose="02020603050405020304" pitchFamily="18" charset="0"/>
              </a:rPr>
              <a:t>Risk</a:t>
            </a:r>
            <a:r>
              <a:rPr lang="en-US" altLang="en-US" sz="4000" dirty="0">
                <a:solidFill>
                  <a:srgbClr val="FFFF00"/>
                </a:solidFill>
                <a:latin typeface="Book Antiqua" panose="02040602050305030304" pitchFamily="18" charset="0"/>
              </a:rPr>
              <a:t>    R  =</a:t>
            </a:r>
          </a:p>
        </p:txBody>
      </p:sp>
      <p:graphicFrame>
        <p:nvGraphicFramePr>
          <p:cNvPr id="53254" name="Object 6">
            <a:extLst>
              <a:ext uri="{FF2B5EF4-FFF2-40B4-BE49-F238E27FC236}">
                <a16:creationId xmlns:a16="http://schemas.microsoft.com/office/drawing/2014/main" id="{CB4EA1ED-70CF-344F-87C9-8FFCB01F59D9}"/>
              </a:ext>
            </a:extLst>
          </p:cNvPr>
          <p:cNvGraphicFramePr>
            <a:graphicFrameLocks noChangeAspect="1"/>
          </p:cNvGraphicFramePr>
          <p:nvPr/>
        </p:nvGraphicFramePr>
        <p:xfrm>
          <a:off x="3295650" y="1885950"/>
          <a:ext cx="5068888" cy="890588"/>
        </p:xfrm>
        <a:graphic>
          <a:graphicData uri="http://schemas.openxmlformats.org/presentationml/2006/ole">
            <mc:AlternateContent xmlns:mc="http://schemas.openxmlformats.org/markup-compatibility/2006">
              <mc:Choice xmlns:v="urn:schemas-microsoft-com:vml" Requires="v">
                <p:oleObj name="Equation" r:id="rId5" imgW="8318500" imgH="1460500" progId="Equation.3">
                  <p:embed/>
                </p:oleObj>
              </mc:Choice>
              <mc:Fallback>
                <p:oleObj name="Equation" r:id="rId5" imgW="8318500" imgH="1460500" progId="Equation.3">
                  <p:embed/>
                  <p:pic>
                    <p:nvPicPr>
                      <p:cNvPr id="53254" name="Object 6">
                        <a:extLst>
                          <a:ext uri="{FF2B5EF4-FFF2-40B4-BE49-F238E27FC236}">
                            <a16:creationId xmlns:a16="http://schemas.microsoft.com/office/drawing/2014/main" id="{CB4EA1ED-70CF-344F-87C9-8FFCB01F59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5650" y="1885950"/>
                        <a:ext cx="5068888" cy="890588"/>
                      </a:xfrm>
                      <a:prstGeom prst="rect">
                        <a:avLst/>
                      </a:prstGeom>
                      <a:solidFill>
                        <a:srgbClr val="FFCC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256" name="Object 8">
            <a:extLst>
              <a:ext uri="{FF2B5EF4-FFF2-40B4-BE49-F238E27FC236}">
                <a16:creationId xmlns:a16="http://schemas.microsoft.com/office/drawing/2014/main" id="{D4209A97-A442-2D49-A9E3-9353C4ABEA4F}"/>
              </a:ext>
            </a:extLst>
          </p:cNvPr>
          <p:cNvGraphicFramePr>
            <a:graphicFrameLocks noChangeAspect="1"/>
          </p:cNvGraphicFramePr>
          <p:nvPr/>
        </p:nvGraphicFramePr>
        <p:xfrm>
          <a:off x="2540000" y="4375150"/>
          <a:ext cx="6451600" cy="842963"/>
        </p:xfrm>
        <a:graphic>
          <a:graphicData uri="http://schemas.openxmlformats.org/presentationml/2006/ole">
            <mc:AlternateContent xmlns:mc="http://schemas.openxmlformats.org/markup-compatibility/2006">
              <mc:Choice xmlns:v="urn:schemas-microsoft-com:vml" Requires="v">
                <p:oleObj name="Equation" r:id="rId7" imgW="8940800" imgH="1168400" progId="Equation.3">
                  <p:embed/>
                </p:oleObj>
              </mc:Choice>
              <mc:Fallback>
                <p:oleObj name="Equation" r:id="rId7" imgW="8940800" imgH="1168400" progId="Equation.3">
                  <p:embed/>
                  <p:pic>
                    <p:nvPicPr>
                      <p:cNvPr id="53256" name="Object 8">
                        <a:extLst>
                          <a:ext uri="{FF2B5EF4-FFF2-40B4-BE49-F238E27FC236}">
                            <a16:creationId xmlns:a16="http://schemas.microsoft.com/office/drawing/2014/main" id="{D4209A97-A442-2D49-A9E3-9353C4ABEA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0000" y="4375150"/>
                        <a:ext cx="6451600" cy="842963"/>
                      </a:xfrm>
                      <a:prstGeom prst="rect">
                        <a:avLst/>
                      </a:prstGeom>
                      <a:solidFill>
                        <a:srgbClr val="FFCC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D3E0CE6F-92F7-944E-B2CE-A0969C87DB77}"/>
              </a:ext>
            </a:extLst>
          </p:cNvPr>
          <p:cNvSpPr>
            <a:spLocks noGrp="1" noChangeArrowheads="1"/>
          </p:cNvSpPr>
          <p:nvPr>
            <p:ph type="title"/>
          </p:nvPr>
        </p:nvSpPr>
        <p:spPr>
          <a:xfrm>
            <a:off x="196948" y="609600"/>
            <a:ext cx="8947052" cy="1031875"/>
          </a:xfrm>
        </p:spPr>
        <p:txBody>
          <a:bodyPr/>
          <a:lstStyle/>
          <a:p>
            <a:r>
              <a:rPr lang="en-US" altLang="en-US" dirty="0">
                <a:solidFill>
                  <a:srgbClr val="FFFF00"/>
                </a:solidFill>
              </a:rPr>
              <a:t>Non-Discrete Threat Probabilities</a:t>
            </a:r>
          </a:p>
        </p:txBody>
      </p:sp>
      <p:graphicFrame>
        <p:nvGraphicFramePr>
          <p:cNvPr id="51203" name="Object 3">
            <a:extLst>
              <a:ext uri="{FF2B5EF4-FFF2-40B4-BE49-F238E27FC236}">
                <a16:creationId xmlns:a16="http://schemas.microsoft.com/office/drawing/2014/main" id="{DB0F3792-A566-DB4E-871C-85BC1CCFEF6B}"/>
              </a:ext>
            </a:extLst>
          </p:cNvPr>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name="Equation" r:id="rId3" imgW="8229600" imgH="14401800" progId="Equation.3">
                  <p:embed/>
                </p:oleObj>
              </mc:Choice>
              <mc:Fallback>
                <p:oleObj name="Equation" r:id="rId3" imgW="8229600" imgH="14401800" progId="Equation.3">
                  <p:embed/>
                  <p:pic>
                    <p:nvPicPr>
                      <p:cNvPr id="51203" name="Object 3">
                        <a:extLst>
                          <a:ext uri="{FF2B5EF4-FFF2-40B4-BE49-F238E27FC236}">
                            <a16:creationId xmlns:a16="http://schemas.microsoft.com/office/drawing/2014/main" id="{DB0F3792-A566-DB4E-871C-85BC1CCFEF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04" name="Rectangle 4">
            <a:extLst>
              <a:ext uri="{FF2B5EF4-FFF2-40B4-BE49-F238E27FC236}">
                <a16:creationId xmlns:a16="http://schemas.microsoft.com/office/drawing/2014/main" id="{52C2E493-E7C8-D947-AFC6-23B1E3603F25}"/>
              </a:ext>
            </a:extLst>
          </p:cNvPr>
          <p:cNvSpPr>
            <a:spLocks noChangeArrowheads="1"/>
          </p:cNvSpPr>
          <p:nvPr/>
        </p:nvSpPr>
        <p:spPr bwMode="auto">
          <a:xfrm>
            <a:off x="635000" y="3187700"/>
            <a:ext cx="3119438"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dirty="0">
                <a:solidFill>
                  <a:srgbClr val="FFFF00"/>
                </a:solidFill>
                <a:latin typeface="Times New Roman" panose="02020603050405020304" pitchFamily="18" charset="0"/>
              </a:rPr>
              <a:t>Value of Risk</a:t>
            </a:r>
          </a:p>
          <a:p>
            <a:r>
              <a:rPr lang="en-US" altLang="en-US" sz="4000" dirty="0">
                <a:solidFill>
                  <a:srgbClr val="FFFF00"/>
                </a:solidFill>
                <a:latin typeface="Book Antiqua" panose="02040602050305030304" pitchFamily="18" charset="0"/>
              </a:rPr>
              <a:t>    </a:t>
            </a:r>
          </a:p>
          <a:p>
            <a:r>
              <a:rPr lang="en-US" altLang="en-US" sz="4000" dirty="0">
                <a:solidFill>
                  <a:srgbClr val="FFFF00"/>
                </a:solidFill>
                <a:latin typeface="Book Antiqua" panose="02040602050305030304" pitchFamily="18" charset="0"/>
              </a:rPr>
              <a:t>    V</a:t>
            </a:r>
            <a:r>
              <a:rPr lang="en-US" altLang="en-US" sz="4000" baseline="-25000" dirty="0">
                <a:solidFill>
                  <a:srgbClr val="FFFF00"/>
                </a:solidFill>
                <a:latin typeface="Book Antiqua" panose="02040602050305030304" pitchFamily="18" charset="0"/>
              </a:rPr>
              <a:t>R</a:t>
            </a:r>
            <a:r>
              <a:rPr lang="en-US" altLang="en-US" sz="4000" dirty="0">
                <a:solidFill>
                  <a:srgbClr val="FFFF00"/>
                </a:solidFill>
                <a:latin typeface="Book Antiqua" panose="02040602050305030304" pitchFamily="18" charset="0"/>
              </a:rPr>
              <a:t>  =</a:t>
            </a:r>
          </a:p>
        </p:txBody>
      </p:sp>
      <p:sp>
        <p:nvSpPr>
          <p:cNvPr id="51205" name="Rectangle 5">
            <a:extLst>
              <a:ext uri="{FF2B5EF4-FFF2-40B4-BE49-F238E27FC236}">
                <a16:creationId xmlns:a16="http://schemas.microsoft.com/office/drawing/2014/main" id="{744BC8BD-ECF6-E946-9C03-63F2CA7C811C}"/>
              </a:ext>
            </a:extLst>
          </p:cNvPr>
          <p:cNvSpPr>
            <a:spLocks noChangeArrowheads="1"/>
          </p:cNvSpPr>
          <p:nvPr/>
        </p:nvSpPr>
        <p:spPr bwMode="auto">
          <a:xfrm>
            <a:off x="609600" y="1985963"/>
            <a:ext cx="26098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dirty="0">
                <a:solidFill>
                  <a:srgbClr val="FFFF00"/>
                </a:solidFill>
                <a:latin typeface="Times New Roman" panose="02020603050405020304" pitchFamily="18" charset="0"/>
              </a:rPr>
              <a:t>Risk</a:t>
            </a:r>
            <a:r>
              <a:rPr lang="en-US" altLang="en-US" sz="4000" dirty="0">
                <a:solidFill>
                  <a:srgbClr val="FFFF00"/>
                </a:solidFill>
                <a:latin typeface="Book Antiqua" panose="02040602050305030304" pitchFamily="18" charset="0"/>
              </a:rPr>
              <a:t>    R  =</a:t>
            </a:r>
          </a:p>
        </p:txBody>
      </p:sp>
      <p:graphicFrame>
        <p:nvGraphicFramePr>
          <p:cNvPr id="51215" name="Object 15">
            <a:extLst>
              <a:ext uri="{FF2B5EF4-FFF2-40B4-BE49-F238E27FC236}">
                <a16:creationId xmlns:a16="http://schemas.microsoft.com/office/drawing/2014/main" id="{629A8A2A-B77D-4D48-8145-630D52C804EC}"/>
              </a:ext>
            </a:extLst>
          </p:cNvPr>
          <p:cNvGraphicFramePr>
            <a:graphicFrameLocks noChangeAspect="1"/>
          </p:cNvGraphicFramePr>
          <p:nvPr/>
        </p:nvGraphicFramePr>
        <p:xfrm>
          <a:off x="2673350" y="4381500"/>
          <a:ext cx="5548313" cy="835025"/>
        </p:xfrm>
        <a:graphic>
          <a:graphicData uri="http://schemas.openxmlformats.org/presentationml/2006/ole">
            <mc:AlternateContent xmlns:mc="http://schemas.openxmlformats.org/markup-compatibility/2006">
              <mc:Choice xmlns:v="urn:schemas-microsoft-com:vml" Requires="v">
                <p:oleObj name="Equation" r:id="rId5" imgW="8445500" imgH="1270000" progId="Equation.3">
                  <p:embed/>
                </p:oleObj>
              </mc:Choice>
              <mc:Fallback>
                <p:oleObj name="Equation" r:id="rId5" imgW="8445500" imgH="1270000" progId="Equation.3">
                  <p:embed/>
                  <p:pic>
                    <p:nvPicPr>
                      <p:cNvPr id="51215" name="Object 15">
                        <a:extLst>
                          <a:ext uri="{FF2B5EF4-FFF2-40B4-BE49-F238E27FC236}">
                            <a16:creationId xmlns:a16="http://schemas.microsoft.com/office/drawing/2014/main" id="{629A8A2A-B77D-4D48-8145-630D52C804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3350" y="4381500"/>
                        <a:ext cx="5548313" cy="835025"/>
                      </a:xfrm>
                      <a:prstGeom prst="rect">
                        <a:avLst/>
                      </a:prstGeom>
                      <a:solidFill>
                        <a:srgbClr val="FFCC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16" name="Object 16">
            <a:extLst>
              <a:ext uri="{FF2B5EF4-FFF2-40B4-BE49-F238E27FC236}">
                <a16:creationId xmlns:a16="http://schemas.microsoft.com/office/drawing/2014/main" id="{B8AF64B6-39F5-6047-B46D-146F95FE5DA6}"/>
              </a:ext>
            </a:extLst>
          </p:cNvPr>
          <p:cNvGraphicFramePr>
            <a:graphicFrameLocks noChangeAspect="1"/>
          </p:cNvGraphicFramePr>
          <p:nvPr/>
        </p:nvGraphicFramePr>
        <p:xfrm>
          <a:off x="3429000" y="1930400"/>
          <a:ext cx="3746500" cy="831850"/>
        </p:xfrm>
        <a:graphic>
          <a:graphicData uri="http://schemas.openxmlformats.org/presentationml/2006/ole">
            <mc:AlternateContent xmlns:mc="http://schemas.openxmlformats.org/markup-compatibility/2006">
              <mc:Choice xmlns:v="urn:schemas-microsoft-com:vml" Requires="v">
                <p:oleObj name="Equation" r:id="rId7" imgW="9144000" imgH="2032000" progId="Equation.3">
                  <p:embed/>
                </p:oleObj>
              </mc:Choice>
              <mc:Fallback>
                <p:oleObj name="Equation" r:id="rId7" imgW="9144000" imgH="2032000" progId="Equation.3">
                  <p:embed/>
                  <p:pic>
                    <p:nvPicPr>
                      <p:cNvPr id="51216" name="Object 16">
                        <a:extLst>
                          <a:ext uri="{FF2B5EF4-FFF2-40B4-BE49-F238E27FC236}">
                            <a16:creationId xmlns:a16="http://schemas.microsoft.com/office/drawing/2014/main" id="{B8AF64B6-39F5-6047-B46D-146F95FE5D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1930400"/>
                        <a:ext cx="3746500" cy="831850"/>
                      </a:xfrm>
                      <a:prstGeom prst="rect">
                        <a:avLst/>
                      </a:prstGeom>
                      <a:solidFill>
                        <a:srgbClr val="FFCC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30718D8D-E683-1346-8912-CD1EE5FB6AED}"/>
              </a:ext>
            </a:extLst>
          </p:cNvPr>
          <p:cNvSpPr>
            <a:spLocks noGrp="1" noChangeArrowheads="1"/>
          </p:cNvSpPr>
          <p:nvPr>
            <p:ph type="title"/>
          </p:nvPr>
        </p:nvSpPr>
        <p:spPr>
          <a:xfrm>
            <a:off x="629444" y="437417"/>
            <a:ext cx="7772400" cy="1143000"/>
          </a:xfrm>
        </p:spPr>
        <p:txBody>
          <a:bodyPr/>
          <a:lstStyle/>
          <a:p>
            <a:r>
              <a:rPr lang="en-US" altLang="en-US" dirty="0">
                <a:solidFill>
                  <a:srgbClr val="FFFF00"/>
                </a:solidFill>
              </a:rPr>
              <a:t>Effect of a Countermeasure  x</a:t>
            </a:r>
          </a:p>
        </p:txBody>
      </p:sp>
      <p:graphicFrame>
        <p:nvGraphicFramePr>
          <p:cNvPr id="58371" name="Object 3">
            <a:extLst>
              <a:ext uri="{FF2B5EF4-FFF2-40B4-BE49-F238E27FC236}">
                <a16:creationId xmlns:a16="http://schemas.microsoft.com/office/drawing/2014/main" id="{80F47968-6BD9-8148-91F1-26F8D9B3C267}"/>
              </a:ext>
            </a:extLst>
          </p:cNvPr>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name="Equation" r:id="rId3" imgW="8229600" imgH="14401800" progId="Equation.3">
                  <p:embed/>
                </p:oleObj>
              </mc:Choice>
              <mc:Fallback>
                <p:oleObj name="Equation" r:id="rId3" imgW="8229600" imgH="14401800" progId="Equation.3">
                  <p:embed/>
                  <p:pic>
                    <p:nvPicPr>
                      <p:cNvPr id="58371" name="Object 3">
                        <a:extLst>
                          <a:ext uri="{FF2B5EF4-FFF2-40B4-BE49-F238E27FC236}">
                            <a16:creationId xmlns:a16="http://schemas.microsoft.com/office/drawing/2014/main" id="{80F47968-6BD9-8148-91F1-26F8D9B3C2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8372" name="Rectangle 4">
            <a:extLst>
              <a:ext uri="{FF2B5EF4-FFF2-40B4-BE49-F238E27FC236}">
                <a16:creationId xmlns:a16="http://schemas.microsoft.com/office/drawing/2014/main" id="{3DDC1A99-92A5-7848-AA1F-9D28A862A906}"/>
              </a:ext>
            </a:extLst>
          </p:cNvPr>
          <p:cNvSpPr>
            <a:spLocks noChangeArrowheads="1"/>
          </p:cNvSpPr>
          <p:nvPr/>
        </p:nvSpPr>
        <p:spPr bwMode="auto">
          <a:xfrm>
            <a:off x="546100" y="3314700"/>
            <a:ext cx="48831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dirty="0">
                <a:solidFill>
                  <a:srgbClr val="FFFF00"/>
                </a:solidFill>
                <a:latin typeface="Times New Roman" panose="02020603050405020304" pitchFamily="18" charset="0"/>
              </a:rPr>
              <a:t>Altered Value of Risk</a:t>
            </a:r>
          </a:p>
          <a:p>
            <a:r>
              <a:rPr lang="en-US" altLang="en-US" sz="4000" dirty="0">
                <a:solidFill>
                  <a:srgbClr val="FFFF00"/>
                </a:solidFill>
                <a:latin typeface="Book Antiqua" panose="02040602050305030304" pitchFamily="18" charset="0"/>
              </a:rPr>
              <a:t>    </a:t>
            </a:r>
          </a:p>
          <a:p>
            <a:r>
              <a:rPr lang="en-US" altLang="en-US" sz="4000" dirty="0">
                <a:solidFill>
                  <a:srgbClr val="FFFF00"/>
                </a:solidFill>
                <a:latin typeface="Book Antiqua" panose="02040602050305030304" pitchFamily="18" charset="0"/>
              </a:rPr>
              <a:t>    V*</a:t>
            </a:r>
            <a:r>
              <a:rPr lang="en-US" altLang="en-US" sz="4000" baseline="-25000" dirty="0">
                <a:solidFill>
                  <a:srgbClr val="FFFF00"/>
                </a:solidFill>
                <a:latin typeface="Book Antiqua" panose="02040602050305030304" pitchFamily="18" charset="0"/>
              </a:rPr>
              <a:t>R</a:t>
            </a:r>
            <a:r>
              <a:rPr lang="en-US" altLang="en-US" sz="4000" dirty="0">
                <a:solidFill>
                  <a:srgbClr val="FFFF00"/>
                </a:solidFill>
                <a:latin typeface="Book Antiqua" panose="02040602050305030304" pitchFamily="18" charset="0"/>
              </a:rPr>
              <a:t>  =</a:t>
            </a:r>
          </a:p>
        </p:txBody>
      </p:sp>
      <p:sp>
        <p:nvSpPr>
          <p:cNvPr id="58373" name="Rectangle 5">
            <a:extLst>
              <a:ext uri="{FF2B5EF4-FFF2-40B4-BE49-F238E27FC236}">
                <a16:creationId xmlns:a16="http://schemas.microsoft.com/office/drawing/2014/main" id="{845691CF-48F1-D04F-912B-55500D52DFCF}"/>
              </a:ext>
            </a:extLst>
          </p:cNvPr>
          <p:cNvSpPr>
            <a:spLocks noChangeArrowheads="1"/>
          </p:cNvSpPr>
          <p:nvPr/>
        </p:nvSpPr>
        <p:spPr bwMode="auto">
          <a:xfrm>
            <a:off x="558800" y="1528763"/>
            <a:ext cx="4470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dirty="0">
                <a:solidFill>
                  <a:srgbClr val="FFFF00"/>
                </a:solidFill>
                <a:latin typeface="Times New Roman" panose="02020603050405020304" pitchFamily="18" charset="0"/>
              </a:rPr>
              <a:t>Altered Risk</a:t>
            </a:r>
            <a:r>
              <a:rPr lang="en-US" altLang="en-US" sz="4000" dirty="0">
                <a:solidFill>
                  <a:srgbClr val="FFFF00"/>
                </a:solidFill>
                <a:latin typeface="Book Antiqua" panose="02040602050305030304" pitchFamily="18" charset="0"/>
              </a:rPr>
              <a:t>   R*  </a:t>
            </a:r>
            <a:r>
              <a:rPr lang="en-US" altLang="en-US" sz="4000" dirty="0">
                <a:solidFill>
                  <a:schemeClr val="bg2"/>
                </a:solidFill>
                <a:latin typeface="Book Antiqua" panose="02040602050305030304" pitchFamily="18" charset="0"/>
              </a:rPr>
              <a:t>=</a:t>
            </a:r>
          </a:p>
        </p:txBody>
      </p:sp>
      <p:graphicFrame>
        <p:nvGraphicFramePr>
          <p:cNvPr id="58380" name="Object 12">
            <a:extLst>
              <a:ext uri="{FF2B5EF4-FFF2-40B4-BE49-F238E27FC236}">
                <a16:creationId xmlns:a16="http://schemas.microsoft.com/office/drawing/2014/main" id="{407AA596-E46C-BB4B-B7BA-7CF3A23C1413}"/>
              </a:ext>
            </a:extLst>
          </p:cNvPr>
          <p:cNvGraphicFramePr>
            <a:graphicFrameLocks noChangeAspect="1"/>
          </p:cNvGraphicFramePr>
          <p:nvPr/>
        </p:nvGraphicFramePr>
        <p:xfrm>
          <a:off x="2768600" y="4425950"/>
          <a:ext cx="5829300" cy="836613"/>
        </p:xfrm>
        <a:graphic>
          <a:graphicData uri="http://schemas.openxmlformats.org/presentationml/2006/ole">
            <mc:AlternateContent xmlns:mc="http://schemas.openxmlformats.org/markup-compatibility/2006">
              <mc:Choice xmlns:v="urn:schemas-microsoft-com:vml" Requires="v">
                <p:oleObj name="Equation" r:id="rId5" imgW="9271000" imgH="1333500" progId="Equation.3">
                  <p:embed/>
                </p:oleObj>
              </mc:Choice>
              <mc:Fallback>
                <p:oleObj name="Equation" r:id="rId5" imgW="9271000" imgH="1333500" progId="Equation.3">
                  <p:embed/>
                  <p:pic>
                    <p:nvPicPr>
                      <p:cNvPr id="58380" name="Object 12">
                        <a:extLst>
                          <a:ext uri="{FF2B5EF4-FFF2-40B4-BE49-F238E27FC236}">
                            <a16:creationId xmlns:a16="http://schemas.microsoft.com/office/drawing/2014/main" id="{407AA596-E46C-BB4B-B7BA-7CF3A23C14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8600" y="4425950"/>
                        <a:ext cx="5829300" cy="836613"/>
                      </a:xfrm>
                      <a:prstGeom prst="rect">
                        <a:avLst/>
                      </a:prstGeom>
                      <a:solidFill>
                        <a:srgbClr val="FFCC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8381" name="Rectangle 13">
            <a:extLst>
              <a:ext uri="{FF2B5EF4-FFF2-40B4-BE49-F238E27FC236}">
                <a16:creationId xmlns:a16="http://schemas.microsoft.com/office/drawing/2014/main" id="{8B40D3FC-391F-9443-9110-383A4A146577}"/>
              </a:ext>
            </a:extLst>
          </p:cNvPr>
          <p:cNvSpPr>
            <a:spLocks noChangeArrowheads="1"/>
          </p:cNvSpPr>
          <p:nvPr/>
        </p:nvSpPr>
        <p:spPr bwMode="auto">
          <a:xfrm>
            <a:off x="1028700" y="2430463"/>
            <a:ext cx="58086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dirty="0">
                <a:solidFill>
                  <a:srgbClr val="FFFF00"/>
                </a:solidFill>
                <a:latin typeface="Times New Roman" panose="02020603050405020304" pitchFamily="18" charset="0"/>
              </a:rPr>
              <a:t>Deterrent effect</a:t>
            </a:r>
            <a:r>
              <a:rPr lang="en-US" altLang="en-US" sz="4000" dirty="0">
                <a:solidFill>
                  <a:srgbClr val="FFFF00"/>
                </a:solidFill>
                <a:latin typeface="Book Antiqua" panose="02040602050305030304" pitchFamily="18" charset="0"/>
              </a:rPr>
              <a:t>  = R - R* </a:t>
            </a:r>
          </a:p>
        </p:txBody>
      </p:sp>
      <p:sp>
        <p:nvSpPr>
          <p:cNvPr id="58382" name="Rectangle 14">
            <a:extLst>
              <a:ext uri="{FF2B5EF4-FFF2-40B4-BE49-F238E27FC236}">
                <a16:creationId xmlns:a16="http://schemas.microsoft.com/office/drawing/2014/main" id="{CC7E100E-6CBF-A04A-9A32-4C41B564D3CE}"/>
              </a:ext>
            </a:extLst>
          </p:cNvPr>
          <p:cNvSpPr>
            <a:spLocks noChangeArrowheads="1"/>
          </p:cNvSpPr>
          <p:nvPr/>
        </p:nvSpPr>
        <p:spPr bwMode="auto">
          <a:xfrm>
            <a:off x="939800" y="5541963"/>
            <a:ext cx="71516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dirty="0">
                <a:solidFill>
                  <a:srgbClr val="FFFF00"/>
                </a:solidFill>
                <a:latin typeface="Times New Roman" panose="02020603050405020304" pitchFamily="18" charset="0"/>
              </a:rPr>
              <a:t>Value of Deterrence </a:t>
            </a:r>
            <a:r>
              <a:rPr lang="en-US" altLang="en-US" sz="4000" dirty="0">
                <a:solidFill>
                  <a:srgbClr val="FFFF00"/>
                </a:solidFill>
                <a:latin typeface="Book Antiqua" panose="02040602050305030304" pitchFamily="18" charset="0"/>
              </a:rPr>
              <a:t>= V</a:t>
            </a:r>
            <a:r>
              <a:rPr lang="en-US" altLang="en-US" sz="4000" baseline="-25000" dirty="0">
                <a:solidFill>
                  <a:srgbClr val="FFFF00"/>
                </a:solidFill>
                <a:latin typeface="Book Antiqua" panose="02040602050305030304" pitchFamily="18" charset="0"/>
              </a:rPr>
              <a:t>R</a:t>
            </a:r>
            <a:r>
              <a:rPr lang="en-US" altLang="en-US" sz="4000" dirty="0">
                <a:solidFill>
                  <a:srgbClr val="FFFF00"/>
                </a:solidFill>
                <a:latin typeface="Book Antiqua" panose="02040602050305030304" pitchFamily="18" charset="0"/>
              </a:rPr>
              <a:t> - V*</a:t>
            </a:r>
            <a:r>
              <a:rPr lang="en-US" altLang="en-US" sz="4000" baseline="-25000" dirty="0">
                <a:solidFill>
                  <a:srgbClr val="FFFF00"/>
                </a:solidFill>
                <a:latin typeface="Book Antiqua" panose="02040602050305030304" pitchFamily="18" charset="0"/>
              </a:rPr>
              <a:t>R</a:t>
            </a:r>
            <a:r>
              <a:rPr lang="en-US" altLang="en-US" sz="4000" dirty="0">
                <a:solidFill>
                  <a:srgbClr val="FFFF00"/>
                </a:solidFill>
                <a:latin typeface="Book Antiqua" panose="02040602050305030304" pitchFamily="18" charset="0"/>
              </a:rPr>
              <a:t> </a:t>
            </a:r>
          </a:p>
        </p:txBody>
      </p:sp>
      <p:graphicFrame>
        <p:nvGraphicFramePr>
          <p:cNvPr id="58383" name="Object 15">
            <a:extLst>
              <a:ext uri="{FF2B5EF4-FFF2-40B4-BE49-F238E27FC236}">
                <a16:creationId xmlns:a16="http://schemas.microsoft.com/office/drawing/2014/main" id="{A3266F60-3F57-C04D-8B34-ACCF919B28A4}"/>
              </a:ext>
            </a:extLst>
          </p:cNvPr>
          <p:cNvGraphicFramePr>
            <a:graphicFrameLocks noChangeAspect="1"/>
          </p:cNvGraphicFramePr>
          <p:nvPr/>
        </p:nvGraphicFramePr>
        <p:xfrm>
          <a:off x="5092700" y="1498600"/>
          <a:ext cx="3700463" cy="771525"/>
        </p:xfrm>
        <a:graphic>
          <a:graphicData uri="http://schemas.openxmlformats.org/presentationml/2006/ole">
            <mc:AlternateContent xmlns:mc="http://schemas.openxmlformats.org/markup-compatibility/2006">
              <mc:Choice xmlns:v="urn:schemas-microsoft-com:vml" Requires="v">
                <p:oleObj name="Equation" r:id="rId7" imgW="8534400" imgH="1778000" progId="Equation.3">
                  <p:embed/>
                </p:oleObj>
              </mc:Choice>
              <mc:Fallback>
                <p:oleObj name="Equation" r:id="rId7" imgW="8534400" imgH="1778000" progId="Equation.3">
                  <p:embed/>
                  <p:pic>
                    <p:nvPicPr>
                      <p:cNvPr id="58383" name="Object 15">
                        <a:extLst>
                          <a:ext uri="{FF2B5EF4-FFF2-40B4-BE49-F238E27FC236}">
                            <a16:creationId xmlns:a16="http://schemas.microsoft.com/office/drawing/2014/main" id="{A3266F60-3F57-C04D-8B34-ACCF919B28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2700" y="1498600"/>
                        <a:ext cx="3700463" cy="771525"/>
                      </a:xfrm>
                      <a:prstGeom prst="rect">
                        <a:avLst/>
                      </a:prstGeom>
                      <a:solidFill>
                        <a:srgbClr val="FFCC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34C45767-A4E6-344E-AA4A-987F4AAEEC30}"/>
              </a:ext>
            </a:extLst>
          </p:cNvPr>
          <p:cNvSpPr>
            <a:spLocks noGrp="1" noChangeArrowheads="1"/>
          </p:cNvSpPr>
          <p:nvPr>
            <p:ph type="title"/>
          </p:nvPr>
        </p:nvSpPr>
        <p:spPr>
          <a:xfrm>
            <a:off x="546100" y="425475"/>
            <a:ext cx="7772400" cy="1143000"/>
          </a:xfrm>
        </p:spPr>
        <p:txBody>
          <a:bodyPr/>
          <a:lstStyle/>
          <a:p>
            <a:r>
              <a:rPr lang="en-US" altLang="en-US" dirty="0">
                <a:solidFill>
                  <a:srgbClr val="FFFF00"/>
                </a:solidFill>
              </a:rPr>
              <a:t>Effect of Countermeasures  </a:t>
            </a:r>
            <a:r>
              <a:rPr lang="en-US" altLang="en-US" u="sng" dirty="0">
                <a:solidFill>
                  <a:srgbClr val="FFFF00"/>
                </a:solidFill>
              </a:rPr>
              <a:t>X</a:t>
            </a:r>
            <a:endParaRPr lang="en-US" altLang="en-US" dirty="0">
              <a:solidFill>
                <a:srgbClr val="FFFF00"/>
              </a:solidFill>
            </a:endParaRPr>
          </a:p>
        </p:txBody>
      </p:sp>
      <p:graphicFrame>
        <p:nvGraphicFramePr>
          <p:cNvPr id="60419" name="Object 3">
            <a:extLst>
              <a:ext uri="{FF2B5EF4-FFF2-40B4-BE49-F238E27FC236}">
                <a16:creationId xmlns:a16="http://schemas.microsoft.com/office/drawing/2014/main" id="{2E8AF646-236A-E348-A00D-2B4A6257B9B8}"/>
              </a:ext>
            </a:extLst>
          </p:cNvPr>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name="Equation" r:id="rId3" imgW="8229600" imgH="14401800" progId="Equation.3">
                  <p:embed/>
                </p:oleObj>
              </mc:Choice>
              <mc:Fallback>
                <p:oleObj name="Equation" r:id="rId3" imgW="8229600" imgH="14401800" progId="Equation.3">
                  <p:embed/>
                  <p:pic>
                    <p:nvPicPr>
                      <p:cNvPr id="60419" name="Object 3">
                        <a:extLst>
                          <a:ext uri="{FF2B5EF4-FFF2-40B4-BE49-F238E27FC236}">
                            <a16:creationId xmlns:a16="http://schemas.microsoft.com/office/drawing/2014/main" id="{2E8AF646-236A-E348-A00D-2B4A6257B9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0420" name="Rectangle 4">
            <a:extLst>
              <a:ext uri="{FF2B5EF4-FFF2-40B4-BE49-F238E27FC236}">
                <a16:creationId xmlns:a16="http://schemas.microsoft.com/office/drawing/2014/main" id="{1896A61E-68CF-E94A-8EE8-1184AAE4F9FB}"/>
              </a:ext>
            </a:extLst>
          </p:cNvPr>
          <p:cNvSpPr>
            <a:spLocks noChangeArrowheads="1"/>
          </p:cNvSpPr>
          <p:nvPr/>
        </p:nvSpPr>
        <p:spPr bwMode="auto">
          <a:xfrm>
            <a:off x="546100" y="3302000"/>
            <a:ext cx="48831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dirty="0">
                <a:solidFill>
                  <a:srgbClr val="FFFF00"/>
                </a:solidFill>
                <a:latin typeface="Times New Roman" panose="02020603050405020304" pitchFamily="18" charset="0"/>
              </a:rPr>
              <a:t>Altered Value of Risk</a:t>
            </a:r>
          </a:p>
          <a:p>
            <a:r>
              <a:rPr lang="en-US" altLang="en-US" sz="4000" dirty="0">
                <a:solidFill>
                  <a:srgbClr val="FFFF00"/>
                </a:solidFill>
                <a:latin typeface="Book Antiqua" panose="02040602050305030304" pitchFamily="18" charset="0"/>
              </a:rPr>
              <a:t>    </a:t>
            </a:r>
          </a:p>
          <a:p>
            <a:r>
              <a:rPr lang="en-US" altLang="en-US" sz="4000" dirty="0">
                <a:solidFill>
                  <a:srgbClr val="FFFF00"/>
                </a:solidFill>
                <a:latin typeface="Book Antiqua" panose="02040602050305030304" pitchFamily="18" charset="0"/>
              </a:rPr>
              <a:t>   V**</a:t>
            </a:r>
            <a:r>
              <a:rPr lang="en-US" altLang="en-US" sz="4000" baseline="-25000" dirty="0">
                <a:solidFill>
                  <a:srgbClr val="FFFF00"/>
                </a:solidFill>
                <a:latin typeface="Book Antiqua" panose="02040602050305030304" pitchFamily="18" charset="0"/>
              </a:rPr>
              <a:t>R</a:t>
            </a:r>
            <a:r>
              <a:rPr lang="en-US" altLang="en-US" sz="4000" dirty="0">
                <a:solidFill>
                  <a:srgbClr val="FFFF00"/>
                </a:solidFill>
                <a:latin typeface="Book Antiqua" panose="02040602050305030304" pitchFamily="18" charset="0"/>
              </a:rPr>
              <a:t>  =</a:t>
            </a:r>
          </a:p>
        </p:txBody>
      </p:sp>
      <p:sp>
        <p:nvSpPr>
          <p:cNvPr id="60421" name="Rectangle 5">
            <a:extLst>
              <a:ext uri="{FF2B5EF4-FFF2-40B4-BE49-F238E27FC236}">
                <a16:creationId xmlns:a16="http://schemas.microsoft.com/office/drawing/2014/main" id="{40098953-B126-2A46-9564-136C1214A374}"/>
              </a:ext>
            </a:extLst>
          </p:cNvPr>
          <p:cNvSpPr>
            <a:spLocks noChangeArrowheads="1"/>
          </p:cNvSpPr>
          <p:nvPr/>
        </p:nvSpPr>
        <p:spPr bwMode="auto">
          <a:xfrm>
            <a:off x="558800" y="1528763"/>
            <a:ext cx="46958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dirty="0">
                <a:solidFill>
                  <a:srgbClr val="FFFF00"/>
                </a:solidFill>
                <a:latin typeface="Times New Roman" panose="02020603050405020304" pitchFamily="18" charset="0"/>
              </a:rPr>
              <a:t>Altered Risk</a:t>
            </a:r>
            <a:r>
              <a:rPr lang="en-US" altLang="en-US" sz="4000" dirty="0">
                <a:solidFill>
                  <a:srgbClr val="FFFF00"/>
                </a:solidFill>
                <a:latin typeface="Book Antiqua" panose="02040602050305030304" pitchFamily="18" charset="0"/>
              </a:rPr>
              <a:t>   R**  </a:t>
            </a:r>
            <a:r>
              <a:rPr lang="en-US" altLang="en-US" sz="4000" dirty="0">
                <a:solidFill>
                  <a:schemeClr val="folHlink"/>
                </a:solidFill>
                <a:latin typeface="Book Antiqua" panose="02040602050305030304" pitchFamily="18" charset="0"/>
              </a:rPr>
              <a:t>=</a:t>
            </a:r>
            <a:endParaRPr lang="en-US" altLang="en-US" sz="4000" dirty="0">
              <a:solidFill>
                <a:schemeClr val="bg2"/>
              </a:solidFill>
              <a:latin typeface="Book Antiqua" panose="02040602050305030304" pitchFamily="18" charset="0"/>
            </a:endParaRPr>
          </a:p>
        </p:txBody>
      </p:sp>
      <p:sp>
        <p:nvSpPr>
          <p:cNvPr id="60423" name="Rectangle 7">
            <a:extLst>
              <a:ext uri="{FF2B5EF4-FFF2-40B4-BE49-F238E27FC236}">
                <a16:creationId xmlns:a16="http://schemas.microsoft.com/office/drawing/2014/main" id="{79D98B80-8623-164A-9180-B03C2F7AF300}"/>
              </a:ext>
            </a:extLst>
          </p:cNvPr>
          <p:cNvSpPr>
            <a:spLocks noChangeArrowheads="1"/>
          </p:cNvSpPr>
          <p:nvPr/>
        </p:nvSpPr>
        <p:spPr bwMode="auto">
          <a:xfrm>
            <a:off x="1028700" y="2430463"/>
            <a:ext cx="60340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dirty="0">
                <a:solidFill>
                  <a:srgbClr val="FFFF00"/>
                </a:solidFill>
                <a:latin typeface="Times New Roman" panose="02020603050405020304" pitchFamily="18" charset="0"/>
              </a:rPr>
              <a:t>Deterrent effect</a:t>
            </a:r>
            <a:r>
              <a:rPr lang="en-US" altLang="en-US" sz="4000" dirty="0">
                <a:solidFill>
                  <a:srgbClr val="FFFF00"/>
                </a:solidFill>
                <a:latin typeface="Book Antiqua" panose="02040602050305030304" pitchFamily="18" charset="0"/>
              </a:rPr>
              <a:t>  = R - R** </a:t>
            </a:r>
          </a:p>
        </p:txBody>
      </p:sp>
      <p:sp>
        <p:nvSpPr>
          <p:cNvPr id="60424" name="Rectangle 8">
            <a:extLst>
              <a:ext uri="{FF2B5EF4-FFF2-40B4-BE49-F238E27FC236}">
                <a16:creationId xmlns:a16="http://schemas.microsoft.com/office/drawing/2014/main" id="{21418E8E-24B1-B544-B7B5-42D7198CD6D4}"/>
              </a:ext>
            </a:extLst>
          </p:cNvPr>
          <p:cNvSpPr>
            <a:spLocks noChangeArrowheads="1"/>
          </p:cNvSpPr>
          <p:nvPr/>
        </p:nvSpPr>
        <p:spPr bwMode="auto">
          <a:xfrm>
            <a:off x="546100" y="5554663"/>
            <a:ext cx="73771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dirty="0">
                <a:solidFill>
                  <a:srgbClr val="FFFF00"/>
                </a:solidFill>
                <a:latin typeface="Times New Roman" panose="02020603050405020304" pitchFamily="18" charset="0"/>
              </a:rPr>
              <a:t>Value of Deterrence </a:t>
            </a:r>
            <a:r>
              <a:rPr lang="en-US" altLang="en-US" sz="4000" dirty="0">
                <a:solidFill>
                  <a:srgbClr val="FFFF00"/>
                </a:solidFill>
                <a:latin typeface="Book Antiqua" panose="02040602050305030304" pitchFamily="18" charset="0"/>
              </a:rPr>
              <a:t>= V</a:t>
            </a:r>
            <a:r>
              <a:rPr lang="en-US" altLang="en-US" sz="4000" baseline="-25000" dirty="0">
                <a:solidFill>
                  <a:srgbClr val="FFFF00"/>
                </a:solidFill>
                <a:latin typeface="Book Antiqua" panose="02040602050305030304" pitchFamily="18" charset="0"/>
              </a:rPr>
              <a:t>R</a:t>
            </a:r>
            <a:r>
              <a:rPr lang="en-US" altLang="en-US" sz="4000" dirty="0">
                <a:solidFill>
                  <a:srgbClr val="FFFF00"/>
                </a:solidFill>
                <a:latin typeface="Book Antiqua" panose="02040602050305030304" pitchFamily="18" charset="0"/>
              </a:rPr>
              <a:t> - V**</a:t>
            </a:r>
            <a:r>
              <a:rPr lang="en-US" altLang="en-US" sz="4000" baseline="-25000" dirty="0">
                <a:solidFill>
                  <a:srgbClr val="FFFF00"/>
                </a:solidFill>
                <a:latin typeface="Book Antiqua" panose="02040602050305030304" pitchFamily="18" charset="0"/>
              </a:rPr>
              <a:t>R</a:t>
            </a:r>
            <a:r>
              <a:rPr lang="en-US" altLang="en-US" sz="4000" dirty="0">
                <a:solidFill>
                  <a:srgbClr val="FFFF00"/>
                </a:solidFill>
                <a:latin typeface="Book Antiqua" panose="02040602050305030304" pitchFamily="18" charset="0"/>
              </a:rPr>
              <a:t> </a:t>
            </a:r>
          </a:p>
        </p:txBody>
      </p:sp>
      <p:graphicFrame>
        <p:nvGraphicFramePr>
          <p:cNvPr id="60426" name="Object 10">
            <a:extLst>
              <a:ext uri="{FF2B5EF4-FFF2-40B4-BE49-F238E27FC236}">
                <a16:creationId xmlns:a16="http://schemas.microsoft.com/office/drawing/2014/main" id="{B25BF679-D672-0E45-832B-EA263510FF83}"/>
              </a:ext>
            </a:extLst>
          </p:cNvPr>
          <p:cNvGraphicFramePr>
            <a:graphicFrameLocks noChangeAspect="1"/>
          </p:cNvGraphicFramePr>
          <p:nvPr/>
        </p:nvGraphicFramePr>
        <p:xfrm>
          <a:off x="5346700" y="1524000"/>
          <a:ext cx="3543300" cy="722313"/>
        </p:xfrm>
        <a:graphic>
          <a:graphicData uri="http://schemas.openxmlformats.org/presentationml/2006/ole">
            <mc:AlternateContent xmlns:mc="http://schemas.openxmlformats.org/markup-compatibility/2006">
              <mc:Choice xmlns:v="urn:schemas-microsoft-com:vml" Requires="v">
                <p:oleObj name="Equation" r:id="rId5" imgW="8712200" imgH="1778000" progId="Equation.3">
                  <p:embed/>
                </p:oleObj>
              </mc:Choice>
              <mc:Fallback>
                <p:oleObj name="Equation" r:id="rId5" imgW="8712200" imgH="1778000" progId="Equation.3">
                  <p:embed/>
                  <p:pic>
                    <p:nvPicPr>
                      <p:cNvPr id="60426" name="Object 10">
                        <a:extLst>
                          <a:ext uri="{FF2B5EF4-FFF2-40B4-BE49-F238E27FC236}">
                            <a16:creationId xmlns:a16="http://schemas.microsoft.com/office/drawing/2014/main" id="{B25BF679-D672-0E45-832B-EA263510FF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6700" y="1524000"/>
                        <a:ext cx="3543300" cy="722313"/>
                      </a:xfrm>
                      <a:prstGeom prst="rect">
                        <a:avLst/>
                      </a:prstGeom>
                      <a:solidFill>
                        <a:srgbClr val="FFCC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0427" name="Object 11">
            <a:extLst>
              <a:ext uri="{FF2B5EF4-FFF2-40B4-BE49-F238E27FC236}">
                <a16:creationId xmlns:a16="http://schemas.microsoft.com/office/drawing/2014/main" id="{8D3D76D4-54A6-2F46-AD9C-254DDEFFF8B9}"/>
              </a:ext>
            </a:extLst>
          </p:cNvPr>
          <p:cNvGraphicFramePr>
            <a:graphicFrameLocks noChangeAspect="1"/>
          </p:cNvGraphicFramePr>
          <p:nvPr/>
        </p:nvGraphicFramePr>
        <p:xfrm>
          <a:off x="2857500" y="4476750"/>
          <a:ext cx="5900738" cy="838200"/>
        </p:xfrm>
        <a:graphic>
          <a:graphicData uri="http://schemas.openxmlformats.org/presentationml/2006/ole">
            <mc:AlternateContent xmlns:mc="http://schemas.openxmlformats.org/markup-compatibility/2006">
              <mc:Choice xmlns:v="urn:schemas-microsoft-com:vml" Requires="v">
                <p:oleObj name="Equation" r:id="rId7" imgW="9398000" imgH="1333500" progId="Equation.3">
                  <p:embed/>
                </p:oleObj>
              </mc:Choice>
              <mc:Fallback>
                <p:oleObj name="Equation" r:id="rId7" imgW="9398000" imgH="1333500" progId="Equation.3">
                  <p:embed/>
                  <p:pic>
                    <p:nvPicPr>
                      <p:cNvPr id="60427" name="Object 11">
                        <a:extLst>
                          <a:ext uri="{FF2B5EF4-FFF2-40B4-BE49-F238E27FC236}">
                            <a16:creationId xmlns:a16="http://schemas.microsoft.com/office/drawing/2014/main" id="{8D3D76D4-54A6-2F46-AD9C-254DDEFFF8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7500" y="4476750"/>
                        <a:ext cx="5900738" cy="838200"/>
                      </a:xfrm>
                      <a:prstGeom prst="rect">
                        <a:avLst/>
                      </a:prstGeom>
                      <a:solidFill>
                        <a:srgbClr val="FFCC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theme/theme1.xml><?xml version="1.0" encoding="utf-8"?>
<a:theme xmlns:a="http://schemas.openxmlformats.org/drawingml/2006/main" name="Blank Presentation">
  <a:themeElements>
    <a:clrScheme name="">
      <a:dk1>
        <a:srgbClr val="003366"/>
      </a:dk1>
      <a:lt1>
        <a:srgbClr val="FFE537"/>
      </a:lt1>
      <a:dk2>
        <a:srgbClr val="000099"/>
      </a:dk2>
      <a:lt2>
        <a:srgbClr val="FBFF86"/>
      </a:lt2>
      <a:accent1>
        <a:srgbClr val="3366CC"/>
      </a:accent1>
      <a:accent2>
        <a:srgbClr val="00B000"/>
      </a:accent2>
      <a:accent3>
        <a:srgbClr val="AAAACA"/>
      </a:accent3>
      <a:accent4>
        <a:srgbClr val="DAC32D"/>
      </a:accent4>
      <a:accent5>
        <a:srgbClr val="ADB8E2"/>
      </a:accent5>
      <a:accent6>
        <a:srgbClr val="009F00"/>
      </a:accent6>
      <a:hlink>
        <a:srgbClr val="66CCFF"/>
      </a:hlink>
      <a:folHlink>
        <a:srgbClr val="FFE701"/>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5463</TotalTime>
  <Words>2480</Words>
  <Application>Microsoft Office PowerPoint</Application>
  <PresentationFormat>On-screen Show (4:3)</PresentationFormat>
  <Paragraphs>608</Paragraphs>
  <Slides>57</Slides>
  <Notes>56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4" baseType="lpstr">
      <vt:lpstr>Arial</vt:lpstr>
      <vt:lpstr>Book Antiqua</vt:lpstr>
      <vt:lpstr>Gill Sans MT Condensed</vt:lpstr>
      <vt:lpstr>Monotype Sorts</vt:lpstr>
      <vt:lpstr>Times New Roman</vt:lpstr>
      <vt:lpstr>Blank Presentation</vt:lpstr>
      <vt:lpstr>Equation</vt:lpstr>
      <vt:lpstr>Quantitative Risk Assessment in Military Decisions</vt:lpstr>
      <vt:lpstr>Defining Risk</vt:lpstr>
      <vt:lpstr>Definitions</vt:lpstr>
      <vt:lpstr>Risk from a Single Threat Event</vt:lpstr>
      <vt:lpstr>Multiple Discrete Threat Events</vt:lpstr>
      <vt:lpstr>Non-Discrete Consequences</vt:lpstr>
      <vt:lpstr>Non-Discrete Threat Probabilities</vt:lpstr>
      <vt:lpstr>Effect of a Countermeasure  x</vt:lpstr>
      <vt:lpstr>Effect of Countermeasures  X</vt:lpstr>
      <vt:lpstr>Implications</vt:lpstr>
      <vt:lpstr> The Critical Implication</vt:lpstr>
      <vt:lpstr>But now how do you compute these expressions?</vt:lpstr>
      <vt:lpstr>PowerPoint Presentation</vt:lpstr>
      <vt:lpstr>OK, well, if you don’t have their number, how about…</vt:lpstr>
      <vt:lpstr>The SIPmath™ Standard  from 501(c)(3) non profit, Probability Management.org</vt:lpstr>
      <vt:lpstr>The SIPmath™ Standard  from 501(c)(3) non profit, Probability Management.org</vt:lpstr>
      <vt:lpstr>Example</vt:lpstr>
      <vt:lpstr>SIPmath Model Running 10,000 Trials per Keystroke in Native Excel Using the Data Table</vt:lpstr>
      <vt:lpstr>PowerPoint Presentation</vt:lpstr>
      <vt:lpstr>Model Available at ProbabilityManagement.org    </vt:lpstr>
      <vt:lpstr>I ain’t afraid o’ no Stieltjes integrals!</vt:lpstr>
      <vt:lpstr>But now that we know how to do computation, we still have challenges of definition!  Modern analytical methods drive the uncertainty from the computation to the assumptions, where it’s much harder to detect.</vt:lpstr>
      <vt:lpstr>Oil spill risks from tankers</vt:lpstr>
      <vt:lpstr>Oil spill risks: An Exercise</vt:lpstr>
      <vt:lpstr>Pandemic Risks: Beware the Flaw of Averages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InfoLogix</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mathematics of deterrence</dc:subject>
  <dc:creator>Doug Samuelson</dc:creator>
  <cp:keywords/>
  <dc:description>updated version for INFORMS 09</dc:description>
  <cp:lastModifiedBy>Chris Lawrence</cp:lastModifiedBy>
  <cp:revision>75</cp:revision>
  <dcterms:created xsi:type="dcterms:W3CDTF">2004-05-04T14:20:12Z</dcterms:created>
  <dcterms:modified xsi:type="dcterms:W3CDTF">2022-10-26T19:44:21Z</dcterms:modified>
  <cp:category/>
</cp:coreProperties>
</file>